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3" d="100"/>
          <a:sy n="73" d="100"/>
        </p:scale>
        <p:origin x="1277"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74578F-741C-42F9-AC5D-A9959AD4F41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68662C62-FB0E-4175-9068-C9F1EB47A43E}">
      <dgm:prSet phldrT="[Text]"/>
      <dgm:spPr/>
      <dgm:t>
        <a:bodyPr/>
        <a:lstStyle/>
        <a:p>
          <a:r>
            <a:rPr lang="en-US" dirty="0"/>
            <a:t>Get request for data using API</a:t>
          </a:r>
        </a:p>
      </dgm:t>
    </dgm:pt>
    <dgm:pt modelId="{CA8DA680-54B9-489F-A1A3-B39C4838C5C8}" type="parTrans" cxnId="{FDBF9263-9A87-4DA6-B049-FEC6408C2A1F}">
      <dgm:prSet/>
      <dgm:spPr/>
      <dgm:t>
        <a:bodyPr/>
        <a:lstStyle/>
        <a:p>
          <a:endParaRPr lang="en-US"/>
        </a:p>
      </dgm:t>
    </dgm:pt>
    <dgm:pt modelId="{FD4638F5-0CCC-46DF-9A8B-9471C7D994A1}" type="sibTrans" cxnId="{FDBF9263-9A87-4DA6-B049-FEC6408C2A1F}">
      <dgm:prSet/>
      <dgm:spPr/>
      <dgm:t>
        <a:bodyPr/>
        <a:lstStyle/>
        <a:p>
          <a:endParaRPr lang="en-US"/>
        </a:p>
      </dgm:t>
    </dgm:pt>
    <dgm:pt modelId="{DF57E474-29EE-4BB9-AF82-09AB3BAE2A52}">
      <dgm:prSet phldrT="[Text]"/>
      <dgm:spPr/>
      <dgm:t>
        <a:bodyPr/>
        <a:lstStyle/>
        <a:p>
          <a:r>
            <a:rPr lang="en-US" dirty="0"/>
            <a:t>Use </a:t>
          </a:r>
          <a:r>
            <a:rPr lang="en-US" dirty="0" err="1"/>
            <a:t>json</a:t>
          </a:r>
          <a:r>
            <a:rPr lang="en-US" dirty="0"/>
            <a:t> normalize method to convert </a:t>
          </a:r>
          <a:r>
            <a:rPr lang="en-US" dirty="0" err="1"/>
            <a:t>json</a:t>
          </a:r>
          <a:r>
            <a:rPr lang="en-US" dirty="0"/>
            <a:t> result</a:t>
          </a:r>
        </a:p>
        <a:p>
          <a:r>
            <a:rPr lang="en-US" dirty="0"/>
            <a:t> into a </a:t>
          </a:r>
          <a:r>
            <a:rPr lang="en-US" dirty="0" err="1"/>
            <a:t>dataframe</a:t>
          </a:r>
          <a:endParaRPr lang="en-US" dirty="0"/>
        </a:p>
      </dgm:t>
    </dgm:pt>
    <dgm:pt modelId="{AFCF5CD5-FEA5-4915-A1E3-1CB1D75D254C}" type="parTrans" cxnId="{22C2E1DA-FAF8-4364-96AD-99988992F10D}">
      <dgm:prSet/>
      <dgm:spPr/>
      <dgm:t>
        <a:bodyPr/>
        <a:lstStyle/>
        <a:p>
          <a:endParaRPr lang="en-US"/>
        </a:p>
      </dgm:t>
    </dgm:pt>
    <dgm:pt modelId="{A99C97D3-27FC-49BF-B59F-06E2D79E226A}" type="sibTrans" cxnId="{22C2E1DA-FAF8-4364-96AD-99988992F10D}">
      <dgm:prSet/>
      <dgm:spPr/>
      <dgm:t>
        <a:bodyPr/>
        <a:lstStyle/>
        <a:p>
          <a:endParaRPr lang="en-US"/>
        </a:p>
      </dgm:t>
    </dgm:pt>
    <dgm:pt modelId="{5E8BD024-E1EB-405D-B708-0A950679325C}">
      <dgm:prSet phldrT="[Text]"/>
      <dgm:spPr/>
      <dgm:t>
        <a:bodyPr/>
        <a:lstStyle/>
        <a:p>
          <a:r>
            <a:rPr lang="en-US" dirty="0"/>
            <a:t>Clean data, check missing value and fill if needed</a:t>
          </a:r>
        </a:p>
      </dgm:t>
    </dgm:pt>
    <dgm:pt modelId="{64FF70D5-329D-4820-B151-039815E31D29}" type="parTrans" cxnId="{47B657ED-8972-4280-B24F-584AF4222922}">
      <dgm:prSet/>
      <dgm:spPr/>
      <dgm:t>
        <a:bodyPr/>
        <a:lstStyle/>
        <a:p>
          <a:endParaRPr lang="en-US"/>
        </a:p>
      </dgm:t>
    </dgm:pt>
    <dgm:pt modelId="{3D5B8033-37D0-4CF6-9907-A3D85D90A02B}" type="sibTrans" cxnId="{47B657ED-8972-4280-B24F-584AF4222922}">
      <dgm:prSet/>
      <dgm:spPr/>
      <dgm:t>
        <a:bodyPr/>
        <a:lstStyle/>
        <a:p>
          <a:endParaRPr lang="en-US"/>
        </a:p>
      </dgm:t>
    </dgm:pt>
    <dgm:pt modelId="{D895682E-B53F-49C2-95D6-22771EA8A5D3}" type="pres">
      <dgm:prSet presAssocID="{9174578F-741C-42F9-AC5D-A9959AD4F41E}" presName="linear" presStyleCnt="0">
        <dgm:presLayoutVars>
          <dgm:dir/>
          <dgm:animLvl val="lvl"/>
          <dgm:resizeHandles val="exact"/>
        </dgm:presLayoutVars>
      </dgm:prSet>
      <dgm:spPr/>
    </dgm:pt>
    <dgm:pt modelId="{71C8FFA5-BCF3-4433-BE71-A548A24DBCD5}" type="pres">
      <dgm:prSet presAssocID="{68662C62-FB0E-4175-9068-C9F1EB47A43E}" presName="parentLin" presStyleCnt="0"/>
      <dgm:spPr/>
    </dgm:pt>
    <dgm:pt modelId="{20A89614-4FEF-438C-84CC-384085D1A0DF}" type="pres">
      <dgm:prSet presAssocID="{68662C62-FB0E-4175-9068-C9F1EB47A43E}" presName="parentLeftMargin" presStyleLbl="node1" presStyleIdx="0" presStyleCnt="3"/>
      <dgm:spPr/>
    </dgm:pt>
    <dgm:pt modelId="{127AB5F6-6124-4C1B-8FAC-4DF83865E966}" type="pres">
      <dgm:prSet presAssocID="{68662C62-FB0E-4175-9068-C9F1EB47A43E}" presName="parentText" presStyleLbl="node1" presStyleIdx="0" presStyleCnt="3" custScaleX="142857" custScaleY="144270">
        <dgm:presLayoutVars>
          <dgm:chMax val="0"/>
          <dgm:bulletEnabled val="1"/>
        </dgm:presLayoutVars>
      </dgm:prSet>
      <dgm:spPr/>
    </dgm:pt>
    <dgm:pt modelId="{D8CA9F95-A5F3-400A-A44E-428CD510F3A3}" type="pres">
      <dgm:prSet presAssocID="{68662C62-FB0E-4175-9068-C9F1EB47A43E}" presName="negativeSpace" presStyleCnt="0"/>
      <dgm:spPr/>
    </dgm:pt>
    <dgm:pt modelId="{2076DF83-EE71-4B84-9931-18A9A69D5ACE}" type="pres">
      <dgm:prSet presAssocID="{68662C62-FB0E-4175-9068-C9F1EB47A43E}" presName="childText" presStyleLbl="conFgAcc1" presStyleIdx="0" presStyleCnt="3">
        <dgm:presLayoutVars>
          <dgm:bulletEnabled val="1"/>
        </dgm:presLayoutVars>
      </dgm:prSet>
      <dgm:spPr/>
    </dgm:pt>
    <dgm:pt modelId="{53B819CC-BE78-4D6B-9EF7-4B820C106225}" type="pres">
      <dgm:prSet presAssocID="{FD4638F5-0CCC-46DF-9A8B-9471C7D994A1}" presName="spaceBetweenRectangles" presStyleCnt="0"/>
      <dgm:spPr/>
    </dgm:pt>
    <dgm:pt modelId="{A8FBC389-F8EA-4453-ACE0-5F91512D221A}" type="pres">
      <dgm:prSet presAssocID="{DF57E474-29EE-4BB9-AF82-09AB3BAE2A52}" presName="parentLin" presStyleCnt="0"/>
      <dgm:spPr/>
    </dgm:pt>
    <dgm:pt modelId="{00DEFF9D-079E-4847-BBED-9F4D936F2646}" type="pres">
      <dgm:prSet presAssocID="{DF57E474-29EE-4BB9-AF82-09AB3BAE2A52}" presName="parentLeftMargin" presStyleLbl="node1" presStyleIdx="0" presStyleCnt="3"/>
      <dgm:spPr/>
    </dgm:pt>
    <dgm:pt modelId="{64CF1351-43EA-4641-8044-416AD90A985E}" type="pres">
      <dgm:prSet presAssocID="{DF57E474-29EE-4BB9-AF82-09AB3BAE2A52}" presName="parentText" presStyleLbl="node1" presStyleIdx="1" presStyleCnt="3" custScaleX="142634" custScaleY="172605">
        <dgm:presLayoutVars>
          <dgm:chMax val="0"/>
          <dgm:bulletEnabled val="1"/>
        </dgm:presLayoutVars>
      </dgm:prSet>
      <dgm:spPr/>
    </dgm:pt>
    <dgm:pt modelId="{7E78F9D4-5B15-4822-9B4A-1D6775AFAB94}" type="pres">
      <dgm:prSet presAssocID="{DF57E474-29EE-4BB9-AF82-09AB3BAE2A52}" presName="negativeSpace" presStyleCnt="0"/>
      <dgm:spPr/>
    </dgm:pt>
    <dgm:pt modelId="{8E9417B3-5D69-48E0-B992-98F28101EFD8}" type="pres">
      <dgm:prSet presAssocID="{DF57E474-29EE-4BB9-AF82-09AB3BAE2A52}" presName="childText" presStyleLbl="conFgAcc1" presStyleIdx="1" presStyleCnt="3">
        <dgm:presLayoutVars>
          <dgm:bulletEnabled val="1"/>
        </dgm:presLayoutVars>
      </dgm:prSet>
      <dgm:spPr/>
    </dgm:pt>
    <dgm:pt modelId="{2CCA11F4-E552-4FD0-B79B-DCBD6E753DBD}" type="pres">
      <dgm:prSet presAssocID="{A99C97D3-27FC-49BF-B59F-06E2D79E226A}" presName="spaceBetweenRectangles" presStyleCnt="0"/>
      <dgm:spPr/>
    </dgm:pt>
    <dgm:pt modelId="{3BDA997F-B6F2-4187-AD7D-DBD28BDFA341}" type="pres">
      <dgm:prSet presAssocID="{5E8BD024-E1EB-405D-B708-0A950679325C}" presName="parentLin" presStyleCnt="0"/>
      <dgm:spPr/>
    </dgm:pt>
    <dgm:pt modelId="{931D707E-0C5D-4AF1-9057-813609D736F7}" type="pres">
      <dgm:prSet presAssocID="{5E8BD024-E1EB-405D-B708-0A950679325C}" presName="parentLeftMargin" presStyleLbl="node1" presStyleIdx="1" presStyleCnt="3"/>
      <dgm:spPr/>
    </dgm:pt>
    <dgm:pt modelId="{2AFA77F7-5124-4AD5-91AC-D9CC6307D08D}" type="pres">
      <dgm:prSet presAssocID="{5E8BD024-E1EB-405D-B708-0A950679325C}" presName="parentText" presStyleLbl="node1" presStyleIdx="2" presStyleCnt="3" custScaleX="142997" custScaleY="137964">
        <dgm:presLayoutVars>
          <dgm:chMax val="0"/>
          <dgm:bulletEnabled val="1"/>
        </dgm:presLayoutVars>
      </dgm:prSet>
      <dgm:spPr/>
    </dgm:pt>
    <dgm:pt modelId="{0824C832-A27E-4DB3-A953-1D5B71F43096}" type="pres">
      <dgm:prSet presAssocID="{5E8BD024-E1EB-405D-B708-0A950679325C}" presName="negativeSpace" presStyleCnt="0"/>
      <dgm:spPr/>
    </dgm:pt>
    <dgm:pt modelId="{2FF478B8-55D8-4768-A9A1-B2558BDC1401}" type="pres">
      <dgm:prSet presAssocID="{5E8BD024-E1EB-405D-B708-0A950679325C}" presName="childText" presStyleLbl="conFgAcc1" presStyleIdx="2" presStyleCnt="3">
        <dgm:presLayoutVars>
          <dgm:bulletEnabled val="1"/>
        </dgm:presLayoutVars>
      </dgm:prSet>
      <dgm:spPr/>
    </dgm:pt>
  </dgm:ptLst>
  <dgm:cxnLst>
    <dgm:cxn modelId="{366F6137-6EB0-46E9-91E6-52B38CE29CB1}" type="presOf" srcId="{68662C62-FB0E-4175-9068-C9F1EB47A43E}" destId="{20A89614-4FEF-438C-84CC-384085D1A0DF}" srcOrd="0" destOrd="0" presId="urn:microsoft.com/office/officeart/2005/8/layout/list1"/>
    <dgm:cxn modelId="{FDBF9263-9A87-4DA6-B049-FEC6408C2A1F}" srcId="{9174578F-741C-42F9-AC5D-A9959AD4F41E}" destId="{68662C62-FB0E-4175-9068-C9F1EB47A43E}" srcOrd="0" destOrd="0" parTransId="{CA8DA680-54B9-489F-A1A3-B39C4838C5C8}" sibTransId="{FD4638F5-0CCC-46DF-9A8B-9471C7D994A1}"/>
    <dgm:cxn modelId="{DA8A8C55-03CA-47FB-8D7A-8151D9DD69BD}" type="presOf" srcId="{5E8BD024-E1EB-405D-B708-0A950679325C}" destId="{931D707E-0C5D-4AF1-9057-813609D736F7}" srcOrd="0" destOrd="0" presId="urn:microsoft.com/office/officeart/2005/8/layout/list1"/>
    <dgm:cxn modelId="{2BA0EC9A-DD69-4325-B7F7-2B00A7521A9A}" type="presOf" srcId="{DF57E474-29EE-4BB9-AF82-09AB3BAE2A52}" destId="{64CF1351-43EA-4641-8044-416AD90A985E}" srcOrd="1" destOrd="0" presId="urn:microsoft.com/office/officeart/2005/8/layout/list1"/>
    <dgm:cxn modelId="{00A0C59C-3BE6-4EDD-97ED-499E76685568}" type="presOf" srcId="{5E8BD024-E1EB-405D-B708-0A950679325C}" destId="{2AFA77F7-5124-4AD5-91AC-D9CC6307D08D}" srcOrd="1" destOrd="0" presId="urn:microsoft.com/office/officeart/2005/8/layout/list1"/>
    <dgm:cxn modelId="{D22AE0AB-AAED-4266-9A4A-D0248E108B24}" type="presOf" srcId="{68662C62-FB0E-4175-9068-C9F1EB47A43E}" destId="{127AB5F6-6124-4C1B-8FAC-4DF83865E966}" srcOrd="1" destOrd="0" presId="urn:microsoft.com/office/officeart/2005/8/layout/list1"/>
    <dgm:cxn modelId="{A43688B1-B5F6-446B-B4D1-6F141C3305F0}" type="presOf" srcId="{DF57E474-29EE-4BB9-AF82-09AB3BAE2A52}" destId="{00DEFF9D-079E-4847-BBED-9F4D936F2646}" srcOrd="0" destOrd="0" presId="urn:microsoft.com/office/officeart/2005/8/layout/list1"/>
    <dgm:cxn modelId="{D01DFED7-57DD-4DF7-970C-F50CFE559B3F}" type="presOf" srcId="{9174578F-741C-42F9-AC5D-A9959AD4F41E}" destId="{D895682E-B53F-49C2-95D6-22771EA8A5D3}" srcOrd="0" destOrd="0" presId="urn:microsoft.com/office/officeart/2005/8/layout/list1"/>
    <dgm:cxn modelId="{22C2E1DA-FAF8-4364-96AD-99988992F10D}" srcId="{9174578F-741C-42F9-AC5D-A9959AD4F41E}" destId="{DF57E474-29EE-4BB9-AF82-09AB3BAE2A52}" srcOrd="1" destOrd="0" parTransId="{AFCF5CD5-FEA5-4915-A1E3-1CB1D75D254C}" sibTransId="{A99C97D3-27FC-49BF-B59F-06E2D79E226A}"/>
    <dgm:cxn modelId="{47B657ED-8972-4280-B24F-584AF4222922}" srcId="{9174578F-741C-42F9-AC5D-A9959AD4F41E}" destId="{5E8BD024-E1EB-405D-B708-0A950679325C}" srcOrd="2" destOrd="0" parTransId="{64FF70D5-329D-4820-B151-039815E31D29}" sibTransId="{3D5B8033-37D0-4CF6-9907-A3D85D90A02B}"/>
    <dgm:cxn modelId="{5F9C3FBA-AD29-4FC3-8303-638954BCF515}" type="presParOf" srcId="{D895682E-B53F-49C2-95D6-22771EA8A5D3}" destId="{71C8FFA5-BCF3-4433-BE71-A548A24DBCD5}" srcOrd="0" destOrd="0" presId="urn:microsoft.com/office/officeart/2005/8/layout/list1"/>
    <dgm:cxn modelId="{7AD32427-B5BC-4A54-858D-B9CD72F78824}" type="presParOf" srcId="{71C8FFA5-BCF3-4433-BE71-A548A24DBCD5}" destId="{20A89614-4FEF-438C-84CC-384085D1A0DF}" srcOrd="0" destOrd="0" presId="urn:microsoft.com/office/officeart/2005/8/layout/list1"/>
    <dgm:cxn modelId="{52AD1BA9-D47F-4BCE-A021-8D22B95885A3}" type="presParOf" srcId="{71C8FFA5-BCF3-4433-BE71-A548A24DBCD5}" destId="{127AB5F6-6124-4C1B-8FAC-4DF83865E966}" srcOrd="1" destOrd="0" presId="urn:microsoft.com/office/officeart/2005/8/layout/list1"/>
    <dgm:cxn modelId="{5A00C8B3-C517-4F9D-A410-4AD25679E0B0}" type="presParOf" srcId="{D895682E-B53F-49C2-95D6-22771EA8A5D3}" destId="{D8CA9F95-A5F3-400A-A44E-428CD510F3A3}" srcOrd="1" destOrd="0" presId="urn:microsoft.com/office/officeart/2005/8/layout/list1"/>
    <dgm:cxn modelId="{98D3553A-7ADC-4F6A-BC77-94EEE7C424C3}" type="presParOf" srcId="{D895682E-B53F-49C2-95D6-22771EA8A5D3}" destId="{2076DF83-EE71-4B84-9931-18A9A69D5ACE}" srcOrd="2" destOrd="0" presId="urn:microsoft.com/office/officeart/2005/8/layout/list1"/>
    <dgm:cxn modelId="{9E6231DB-8A00-4BEC-BF9D-ACD97791CB32}" type="presParOf" srcId="{D895682E-B53F-49C2-95D6-22771EA8A5D3}" destId="{53B819CC-BE78-4D6B-9EF7-4B820C106225}" srcOrd="3" destOrd="0" presId="urn:microsoft.com/office/officeart/2005/8/layout/list1"/>
    <dgm:cxn modelId="{8519E340-42C0-4064-9F55-4D7C219DD25F}" type="presParOf" srcId="{D895682E-B53F-49C2-95D6-22771EA8A5D3}" destId="{A8FBC389-F8EA-4453-ACE0-5F91512D221A}" srcOrd="4" destOrd="0" presId="urn:microsoft.com/office/officeart/2005/8/layout/list1"/>
    <dgm:cxn modelId="{3A32C0F4-8FED-4ACF-9E6C-220BC8E48259}" type="presParOf" srcId="{A8FBC389-F8EA-4453-ACE0-5F91512D221A}" destId="{00DEFF9D-079E-4847-BBED-9F4D936F2646}" srcOrd="0" destOrd="0" presId="urn:microsoft.com/office/officeart/2005/8/layout/list1"/>
    <dgm:cxn modelId="{6805F839-3DE5-40C9-8337-92AD53A3DBDF}" type="presParOf" srcId="{A8FBC389-F8EA-4453-ACE0-5F91512D221A}" destId="{64CF1351-43EA-4641-8044-416AD90A985E}" srcOrd="1" destOrd="0" presId="urn:microsoft.com/office/officeart/2005/8/layout/list1"/>
    <dgm:cxn modelId="{9B8CE14D-409B-4145-A64B-5DAD8B362740}" type="presParOf" srcId="{D895682E-B53F-49C2-95D6-22771EA8A5D3}" destId="{7E78F9D4-5B15-4822-9B4A-1D6775AFAB94}" srcOrd="5" destOrd="0" presId="urn:microsoft.com/office/officeart/2005/8/layout/list1"/>
    <dgm:cxn modelId="{A9D0FC44-90E6-4DA0-A064-ED46DD9C601F}" type="presParOf" srcId="{D895682E-B53F-49C2-95D6-22771EA8A5D3}" destId="{8E9417B3-5D69-48E0-B992-98F28101EFD8}" srcOrd="6" destOrd="0" presId="urn:microsoft.com/office/officeart/2005/8/layout/list1"/>
    <dgm:cxn modelId="{7058E0A4-09EB-4DFF-80EF-94728D704172}" type="presParOf" srcId="{D895682E-B53F-49C2-95D6-22771EA8A5D3}" destId="{2CCA11F4-E552-4FD0-B79B-DCBD6E753DBD}" srcOrd="7" destOrd="0" presId="urn:microsoft.com/office/officeart/2005/8/layout/list1"/>
    <dgm:cxn modelId="{30FA7734-AEC2-44AD-95E3-511676E224B4}" type="presParOf" srcId="{D895682E-B53F-49C2-95D6-22771EA8A5D3}" destId="{3BDA997F-B6F2-4187-AD7D-DBD28BDFA341}" srcOrd="8" destOrd="0" presId="urn:microsoft.com/office/officeart/2005/8/layout/list1"/>
    <dgm:cxn modelId="{33BD49E3-356C-420D-9EC6-DE45A4AA1BE6}" type="presParOf" srcId="{3BDA997F-B6F2-4187-AD7D-DBD28BDFA341}" destId="{931D707E-0C5D-4AF1-9057-813609D736F7}" srcOrd="0" destOrd="0" presId="urn:microsoft.com/office/officeart/2005/8/layout/list1"/>
    <dgm:cxn modelId="{414746E9-B574-4A71-A4A5-62975B2E3CD5}" type="presParOf" srcId="{3BDA997F-B6F2-4187-AD7D-DBD28BDFA341}" destId="{2AFA77F7-5124-4AD5-91AC-D9CC6307D08D}" srcOrd="1" destOrd="0" presId="urn:microsoft.com/office/officeart/2005/8/layout/list1"/>
    <dgm:cxn modelId="{53931AF0-B7FC-4400-AA95-68085F2735E1}" type="presParOf" srcId="{D895682E-B53F-49C2-95D6-22771EA8A5D3}" destId="{0824C832-A27E-4DB3-A953-1D5B71F43096}" srcOrd="9" destOrd="0" presId="urn:microsoft.com/office/officeart/2005/8/layout/list1"/>
    <dgm:cxn modelId="{498B2A10-D41E-4C15-AC70-7321A654AC71}" type="presParOf" srcId="{D895682E-B53F-49C2-95D6-22771EA8A5D3}" destId="{2FF478B8-55D8-4768-A9A1-B2558BDC140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74578F-741C-42F9-AC5D-A9959AD4F41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68662C62-FB0E-4175-9068-C9F1EB47A43E}">
      <dgm:prSet phldrT="[Text]"/>
      <dgm:spPr/>
      <dgm:t>
        <a:bodyPr/>
        <a:lstStyle/>
        <a:p>
          <a:r>
            <a:rPr lang="en-US" dirty="0"/>
            <a:t>Get request for Falcon 9 Launch for Wiki page </a:t>
          </a:r>
          <a:r>
            <a:rPr lang="en-US" dirty="0" err="1"/>
            <a:t>url</a:t>
          </a:r>
          <a:endParaRPr lang="en-US" dirty="0"/>
        </a:p>
      </dgm:t>
    </dgm:pt>
    <dgm:pt modelId="{CA8DA680-54B9-489F-A1A3-B39C4838C5C8}" type="parTrans" cxnId="{FDBF9263-9A87-4DA6-B049-FEC6408C2A1F}">
      <dgm:prSet/>
      <dgm:spPr/>
      <dgm:t>
        <a:bodyPr/>
        <a:lstStyle/>
        <a:p>
          <a:endParaRPr lang="en-US"/>
        </a:p>
      </dgm:t>
    </dgm:pt>
    <dgm:pt modelId="{FD4638F5-0CCC-46DF-9A8B-9471C7D994A1}" type="sibTrans" cxnId="{FDBF9263-9A87-4DA6-B049-FEC6408C2A1F}">
      <dgm:prSet/>
      <dgm:spPr/>
      <dgm:t>
        <a:bodyPr/>
        <a:lstStyle/>
        <a:p>
          <a:endParaRPr lang="en-US"/>
        </a:p>
      </dgm:t>
    </dgm:pt>
    <dgm:pt modelId="{DF57E474-29EE-4BB9-AF82-09AB3BAE2A52}">
      <dgm:prSet phldrT="[Text]"/>
      <dgm:spPr/>
      <dgm:t>
        <a:bodyPr/>
        <a:lstStyle/>
        <a:p>
          <a:r>
            <a:rPr lang="en-US" dirty="0"/>
            <a:t>Create </a:t>
          </a:r>
          <a:r>
            <a:rPr lang="en-US" dirty="0" err="1"/>
            <a:t>BeautifulSoup</a:t>
          </a:r>
          <a:r>
            <a:rPr lang="en-US" dirty="0"/>
            <a:t> from the HTML response</a:t>
          </a:r>
        </a:p>
      </dgm:t>
    </dgm:pt>
    <dgm:pt modelId="{AFCF5CD5-FEA5-4915-A1E3-1CB1D75D254C}" type="parTrans" cxnId="{22C2E1DA-FAF8-4364-96AD-99988992F10D}">
      <dgm:prSet/>
      <dgm:spPr/>
      <dgm:t>
        <a:bodyPr/>
        <a:lstStyle/>
        <a:p>
          <a:endParaRPr lang="en-US"/>
        </a:p>
      </dgm:t>
    </dgm:pt>
    <dgm:pt modelId="{A99C97D3-27FC-49BF-B59F-06E2D79E226A}" type="sibTrans" cxnId="{22C2E1DA-FAF8-4364-96AD-99988992F10D}">
      <dgm:prSet/>
      <dgm:spPr/>
      <dgm:t>
        <a:bodyPr/>
        <a:lstStyle/>
        <a:p>
          <a:endParaRPr lang="en-US"/>
        </a:p>
      </dgm:t>
    </dgm:pt>
    <dgm:pt modelId="{5E8BD024-E1EB-405D-B708-0A950679325C}">
      <dgm:prSet phldrT="[Text]"/>
      <dgm:spPr/>
      <dgm:t>
        <a:bodyPr/>
        <a:lstStyle/>
        <a:p>
          <a:r>
            <a:rPr lang="en-US" dirty="0"/>
            <a:t>Extract all column name from HTML header </a:t>
          </a:r>
        </a:p>
      </dgm:t>
    </dgm:pt>
    <dgm:pt modelId="{64FF70D5-329D-4820-B151-039815E31D29}" type="parTrans" cxnId="{47B657ED-8972-4280-B24F-584AF4222922}">
      <dgm:prSet/>
      <dgm:spPr/>
      <dgm:t>
        <a:bodyPr/>
        <a:lstStyle/>
        <a:p>
          <a:endParaRPr lang="en-US"/>
        </a:p>
      </dgm:t>
    </dgm:pt>
    <dgm:pt modelId="{3D5B8033-37D0-4CF6-9907-A3D85D90A02B}" type="sibTrans" cxnId="{47B657ED-8972-4280-B24F-584AF4222922}">
      <dgm:prSet/>
      <dgm:spPr/>
      <dgm:t>
        <a:bodyPr/>
        <a:lstStyle/>
        <a:p>
          <a:endParaRPr lang="en-US"/>
        </a:p>
      </dgm:t>
    </dgm:pt>
    <dgm:pt modelId="{D895682E-B53F-49C2-95D6-22771EA8A5D3}" type="pres">
      <dgm:prSet presAssocID="{9174578F-741C-42F9-AC5D-A9959AD4F41E}" presName="linear" presStyleCnt="0">
        <dgm:presLayoutVars>
          <dgm:dir/>
          <dgm:animLvl val="lvl"/>
          <dgm:resizeHandles val="exact"/>
        </dgm:presLayoutVars>
      </dgm:prSet>
      <dgm:spPr/>
    </dgm:pt>
    <dgm:pt modelId="{71C8FFA5-BCF3-4433-BE71-A548A24DBCD5}" type="pres">
      <dgm:prSet presAssocID="{68662C62-FB0E-4175-9068-C9F1EB47A43E}" presName="parentLin" presStyleCnt="0"/>
      <dgm:spPr/>
    </dgm:pt>
    <dgm:pt modelId="{20A89614-4FEF-438C-84CC-384085D1A0DF}" type="pres">
      <dgm:prSet presAssocID="{68662C62-FB0E-4175-9068-C9F1EB47A43E}" presName="parentLeftMargin" presStyleLbl="node1" presStyleIdx="0" presStyleCnt="3"/>
      <dgm:spPr/>
    </dgm:pt>
    <dgm:pt modelId="{127AB5F6-6124-4C1B-8FAC-4DF83865E966}" type="pres">
      <dgm:prSet presAssocID="{68662C62-FB0E-4175-9068-C9F1EB47A43E}" presName="parentText" presStyleLbl="node1" presStyleIdx="0" presStyleCnt="3" custScaleX="142857" custScaleY="144270">
        <dgm:presLayoutVars>
          <dgm:chMax val="0"/>
          <dgm:bulletEnabled val="1"/>
        </dgm:presLayoutVars>
      </dgm:prSet>
      <dgm:spPr/>
    </dgm:pt>
    <dgm:pt modelId="{D8CA9F95-A5F3-400A-A44E-428CD510F3A3}" type="pres">
      <dgm:prSet presAssocID="{68662C62-FB0E-4175-9068-C9F1EB47A43E}" presName="negativeSpace" presStyleCnt="0"/>
      <dgm:spPr/>
    </dgm:pt>
    <dgm:pt modelId="{2076DF83-EE71-4B84-9931-18A9A69D5ACE}" type="pres">
      <dgm:prSet presAssocID="{68662C62-FB0E-4175-9068-C9F1EB47A43E}" presName="childText" presStyleLbl="conFgAcc1" presStyleIdx="0" presStyleCnt="3">
        <dgm:presLayoutVars>
          <dgm:bulletEnabled val="1"/>
        </dgm:presLayoutVars>
      </dgm:prSet>
      <dgm:spPr/>
    </dgm:pt>
    <dgm:pt modelId="{53B819CC-BE78-4D6B-9EF7-4B820C106225}" type="pres">
      <dgm:prSet presAssocID="{FD4638F5-0CCC-46DF-9A8B-9471C7D994A1}" presName="spaceBetweenRectangles" presStyleCnt="0"/>
      <dgm:spPr/>
    </dgm:pt>
    <dgm:pt modelId="{A8FBC389-F8EA-4453-ACE0-5F91512D221A}" type="pres">
      <dgm:prSet presAssocID="{DF57E474-29EE-4BB9-AF82-09AB3BAE2A52}" presName="parentLin" presStyleCnt="0"/>
      <dgm:spPr/>
    </dgm:pt>
    <dgm:pt modelId="{00DEFF9D-079E-4847-BBED-9F4D936F2646}" type="pres">
      <dgm:prSet presAssocID="{DF57E474-29EE-4BB9-AF82-09AB3BAE2A52}" presName="parentLeftMargin" presStyleLbl="node1" presStyleIdx="0" presStyleCnt="3"/>
      <dgm:spPr/>
    </dgm:pt>
    <dgm:pt modelId="{64CF1351-43EA-4641-8044-416AD90A985E}" type="pres">
      <dgm:prSet presAssocID="{DF57E474-29EE-4BB9-AF82-09AB3BAE2A52}" presName="parentText" presStyleLbl="node1" presStyleIdx="1" presStyleCnt="3" custScaleX="142634" custScaleY="172605">
        <dgm:presLayoutVars>
          <dgm:chMax val="0"/>
          <dgm:bulletEnabled val="1"/>
        </dgm:presLayoutVars>
      </dgm:prSet>
      <dgm:spPr/>
    </dgm:pt>
    <dgm:pt modelId="{7E78F9D4-5B15-4822-9B4A-1D6775AFAB94}" type="pres">
      <dgm:prSet presAssocID="{DF57E474-29EE-4BB9-AF82-09AB3BAE2A52}" presName="negativeSpace" presStyleCnt="0"/>
      <dgm:spPr/>
    </dgm:pt>
    <dgm:pt modelId="{8E9417B3-5D69-48E0-B992-98F28101EFD8}" type="pres">
      <dgm:prSet presAssocID="{DF57E474-29EE-4BB9-AF82-09AB3BAE2A52}" presName="childText" presStyleLbl="conFgAcc1" presStyleIdx="1" presStyleCnt="3">
        <dgm:presLayoutVars>
          <dgm:bulletEnabled val="1"/>
        </dgm:presLayoutVars>
      </dgm:prSet>
      <dgm:spPr/>
    </dgm:pt>
    <dgm:pt modelId="{2CCA11F4-E552-4FD0-B79B-DCBD6E753DBD}" type="pres">
      <dgm:prSet presAssocID="{A99C97D3-27FC-49BF-B59F-06E2D79E226A}" presName="spaceBetweenRectangles" presStyleCnt="0"/>
      <dgm:spPr/>
    </dgm:pt>
    <dgm:pt modelId="{3BDA997F-B6F2-4187-AD7D-DBD28BDFA341}" type="pres">
      <dgm:prSet presAssocID="{5E8BD024-E1EB-405D-B708-0A950679325C}" presName="parentLin" presStyleCnt="0"/>
      <dgm:spPr/>
    </dgm:pt>
    <dgm:pt modelId="{931D707E-0C5D-4AF1-9057-813609D736F7}" type="pres">
      <dgm:prSet presAssocID="{5E8BD024-E1EB-405D-B708-0A950679325C}" presName="parentLeftMargin" presStyleLbl="node1" presStyleIdx="1" presStyleCnt="3"/>
      <dgm:spPr/>
    </dgm:pt>
    <dgm:pt modelId="{2AFA77F7-5124-4AD5-91AC-D9CC6307D08D}" type="pres">
      <dgm:prSet presAssocID="{5E8BD024-E1EB-405D-B708-0A950679325C}" presName="parentText" presStyleLbl="node1" presStyleIdx="2" presStyleCnt="3" custScaleX="142997" custScaleY="137964" custLinFactNeighborX="-4945" custLinFactNeighborY="-4189">
        <dgm:presLayoutVars>
          <dgm:chMax val="0"/>
          <dgm:bulletEnabled val="1"/>
        </dgm:presLayoutVars>
      </dgm:prSet>
      <dgm:spPr/>
    </dgm:pt>
    <dgm:pt modelId="{0824C832-A27E-4DB3-A953-1D5B71F43096}" type="pres">
      <dgm:prSet presAssocID="{5E8BD024-E1EB-405D-B708-0A950679325C}" presName="negativeSpace" presStyleCnt="0"/>
      <dgm:spPr/>
    </dgm:pt>
    <dgm:pt modelId="{2FF478B8-55D8-4768-A9A1-B2558BDC1401}" type="pres">
      <dgm:prSet presAssocID="{5E8BD024-E1EB-405D-B708-0A950679325C}" presName="childText" presStyleLbl="conFgAcc1" presStyleIdx="2" presStyleCnt="3">
        <dgm:presLayoutVars>
          <dgm:bulletEnabled val="1"/>
        </dgm:presLayoutVars>
      </dgm:prSet>
      <dgm:spPr/>
    </dgm:pt>
  </dgm:ptLst>
  <dgm:cxnLst>
    <dgm:cxn modelId="{366F6137-6EB0-46E9-91E6-52B38CE29CB1}" type="presOf" srcId="{68662C62-FB0E-4175-9068-C9F1EB47A43E}" destId="{20A89614-4FEF-438C-84CC-384085D1A0DF}" srcOrd="0" destOrd="0" presId="urn:microsoft.com/office/officeart/2005/8/layout/list1"/>
    <dgm:cxn modelId="{FDBF9263-9A87-4DA6-B049-FEC6408C2A1F}" srcId="{9174578F-741C-42F9-AC5D-A9959AD4F41E}" destId="{68662C62-FB0E-4175-9068-C9F1EB47A43E}" srcOrd="0" destOrd="0" parTransId="{CA8DA680-54B9-489F-A1A3-B39C4838C5C8}" sibTransId="{FD4638F5-0CCC-46DF-9A8B-9471C7D994A1}"/>
    <dgm:cxn modelId="{DA8A8C55-03CA-47FB-8D7A-8151D9DD69BD}" type="presOf" srcId="{5E8BD024-E1EB-405D-B708-0A950679325C}" destId="{931D707E-0C5D-4AF1-9057-813609D736F7}" srcOrd="0" destOrd="0" presId="urn:microsoft.com/office/officeart/2005/8/layout/list1"/>
    <dgm:cxn modelId="{2BA0EC9A-DD69-4325-B7F7-2B00A7521A9A}" type="presOf" srcId="{DF57E474-29EE-4BB9-AF82-09AB3BAE2A52}" destId="{64CF1351-43EA-4641-8044-416AD90A985E}" srcOrd="1" destOrd="0" presId="urn:microsoft.com/office/officeart/2005/8/layout/list1"/>
    <dgm:cxn modelId="{00A0C59C-3BE6-4EDD-97ED-499E76685568}" type="presOf" srcId="{5E8BD024-E1EB-405D-B708-0A950679325C}" destId="{2AFA77F7-5124-4AD5-91AC-D9CC6307D08D}" srcOrd="1" destOrd="0" presId="urn:microsoft.com/office/officeart/2005/8/layout/list1"/>
    <dgm:cxn modelId="{D22AE0AB-AAED-4266-9A4A-D0248E108B24}" type="presOf" srcId="{68662C62-FB0E-4175-9068-C9F1EB47A43E}" destId="{127AB5F6-6124-4C1B-8FAC-4DF83865E966}" srcOrd="1" destOrd="0" presId="urn:microsoft.com/office/officeart/2005/8/layout/list1"/>
    <dgm:cxn modelId="{A43688B1-B5F6-446B-B4D1-6F141C3305F0}" type="presOf" srcId="{DF57E474-29EE-4BB9-AF82-09AB3BAE2A52}" destId="{00DEFF9D-079E-4847-BBED-9F4D936F2646}" srcOrd="0" destOrd="0" presId="urn:microsoft.com/office/officeart/2005/8/layout/list1"/>
    <dgm:cxn modelId="{D01DFED7-57DD-4DF7-970C-F50CFE559B3F}" type="presOf" srcId="{9174578F-741C-42F9-AC5D-A9959AD4F41E}" destId="{D895682E-B53F-49C2-95D6-22771EA8A5D3}" srcOrd="0" destOrd="0" presId="urn:microsoft.com/office/officeart/2005/8/layout/list1"/>
    <dgm:cxn modelId="{22C2E1DA-FAF8-4364-96AD-99988992F10D}" srcId="{9174578F-741C-42F9-AC5D-A9959AD4F41E}" destId="{DF57E474-29EE-4BB9-AF82-09AB3BAE2A52}" srcOrd="1" destOrd="0" parTransId="{AFCF5CD5-FEA5-4915-A1E3-1CB1D75D254C}" sibTransId="{A99C97D3-27FC-49BF-B59F-06E2D79E226A}"/>
    <dgm:cxn modelId="{47B657ED-8972-4280-B24F-584AF4222922}" srcId="{9174578F-741C-42F9-AC5D-A9959AD4F41E}" destId="{5E8BD024-E1EB-405D-B708-0A950679325C}" srcOrd="2" destOrd="0" parTransId="{64FF70D5-329D-4820-B151-039815E31D29}" sibTransId="{3D5B8033-37D0-4CF6-9907-A3D85D90A02B}"/>
    <dgm:cxn modelId="{5F9C3FBA-AD29-4FC3-8303-638954BCF515}" type="presParOf" srcId="{D895682E-B53F-49C2-95D6-22771EA8A5D3}" destId="{71C8FFA5-BCF3-4433-BE71-A548A24DBCD5}" srcOrd="0" destOrd="0" presId="urn:microsoft.com/office/officeart/2005/8/layout/list1"/>
    <dgm:cxn modelId="{7AD32427-B5BC-4A54-858D-B9CD72F78824}" type="presParOf" srcId="{71C8FFA5-BCF3-4433-BE71-A548A24DBCD5}" destId="{20A89614-4FEF-438C-84CC-384085D1A0DF}" srcOrd="0" destOrd="0" presId="urn:microsoft.com/office/officeart/2005/8/layout/list1"/>
    <dgm:cxn modelId="{52AD1BA9-D47F-4BCE-A021-8D22B95885A3}" type="presParOf" srcId="{71C8FFA5-BCF3-4433-BE71-A548A24DBCD5}" destId="{127AB5F6-6124-4C1B-8FAC-4DF83865E966}" srcOrd="1" destOrd="0" presId="urn:microsoft.com/office/officeart/2005/8/layout/list1"/>
    <dgm:cxn modelId="{5A00C8B3-C517-4F9D-A410-4AD25679E0B0}" type="presParOf" srcId="{D895682E-B53F-49C2-95D6-22771EA8A5D3}" destId="{D8CA9F95-A5F3-400A-A44E-428CD510F3A3}" srcOrd="1" destOrd="0" presId="urn:microsoft.com/office/officeart/2005/8/layout/list1"/>
    <dgm:cxn modelId="{98D3553A-7ADC-4F6A-BC77-94EEE7C424C3}" type="presParOf" srcId="{D895682E-B53F-49C2-95D6-22771EA8A5D3}" destId="{2076DF83-EE71-4B84-9931-18A9A69D5ACE}" srcOrd="2" destOrd="0" presId="urn:microsoft.com/office/officeart/2005/8/layout/list1"/>
    <dgm:cxn modelId="{9E6231DB-8A00-4BEC-BF9D-ACD97791CB32}" type="presParOf" srcId="{D895682E-B53F-49C2-95D6-22771EA8A5D3}" destId="{53B819CC-BE78-4D6B-9EF7-4B820C106225}" srcOrd="3" destOrd="0" presId="urn:microsoft.com/office/officeart/2005/8/layout/list1"/>
    <dgm:cxn modelId="{8519E340-42C0-4064-9F55-4D7C219DD25F}" type="presParOf" srcId="{D895682E-B53F-49C2-95D6-22771EA8A5D3}" destId="{A8FBC389-F8EA-4453-ACE0-5F91512D221A}" srcOrd="4" destOrd="0" presId="urn:microsoft.com/office/officeart/2005/8/layout/list1"/>
    <dgm:cxn modelId="{3A32C0F4-8FED-4ACF-9E6C-220BC8E48259}" type="presParOf" srcId="{A8FBC389-F8EA-4453-ACE0-5F91512D221A}" destId="{00DEFF9D-079E-4847-BBED-9F4D936F2646}" srcOrd="0" destOrd="0" presId="urn:microsoft.com/office/officeart/2005/8/layout/list1"/>
    <dgm:cxn modelId="{6805F839-3DE5-40C9-8337-92AD53A3DBDF}" type="presParOf" srcId="{A8FBC389-F8EA-4453-ACE0-5F91512D221A}" destId="{64CF1351-43EA-4641-8044-416AD90A985E}" srcOrd="1" destOrd="0" presId="urn:microsoft.com/office/officeart/2005/8/layout/list1"/>
    <dgm:cxn modelId="{9B8CE14D-409B-4145-A64B-5DAD8B362740}" type="presParOf" srcId="{D895682E-B53F-49C2-95D6-22771EA8A5D3}" destId="{7E78F9D4-5B15-4822-9B4A-1D6775AFAB94}" srcOrd="5" destOrd="0" presId="urn:microsoft.com/office/officeart/2005/8/layout/list1"/>
    <dgm:cxn modelId="{A9D0FC44-90E6-4DA0-A064-ED46DD9C601F}" type="presParOf" srcId="{D895682E-B53F-49C2-95D6-22771EA8A5D3}" destId="{8E9417B3-5D69-48E0-B992-98F28101EFD8}" srcOrd="6" destOrd="0" presId="urn:microsoft.com/office/officeart/2005/8/layout/list1"/>
    <dgm:cxn modelId="{7058E0A4-09EB-4DFF-80EF-94728D704172}" type="presParOf" srcId="{D895682E-B53F-49C2-95D6-22771EA8A5D3}" destId="{2CCA11F4-E552-4FD0-B79B-DCBD6E753DBD}" srcOrd="7" destOrd="0" presId="urn:microsoft.com/office/officeart/2005/8/layout/list1"/>
    <dgm:cxn modelId="{30FA7734-AEC2-44AD-95E3-511676E224B4}" type="presParOf" srcId="{D895682E-B53F-49C2-95D6-22771EA8A5D3}" destId="{3BDA997F-B6F2-4187-AD7D-DBD28BDFA341}" srcOrd="8" destOrd="0" presId="urn:microsoft.com/office/officeart/2005/8/layout/list1"/>
    <dgm:cxn modelId="{33BD49E3-356C-420D-9EC6-DE45A4AA1BE6}" type="presParOf" srcId="{3BDA997F-B6F2-4187-AD7D-DBD28BDFA341}" destId="{931D707E-0C5D-4AF1-9057-813609D736F7}" srcOrd="0" destOrd="0" presId="urn:microsoft.com/office/officeart/2005/8/layout/list1"/>
    <dgm:cxn modelId="{414746E9-B574-4A71-A4A5-62975B2E3CD5}" type="presParOf" srcId="{3BDA997F-B6F2-4187-AD7D-DBD28BDFA341}" destId="{2AFA77F7-5124-4AD5-91AC-D9CC6307D08D}" srcOrd="1" destOrd="0" presId="urn:microsoft.com/office/officeart/2005/8/layout/list1"/>
    <dgm:cxn modelId="{53931AF0-B7FC-4400-AA95-68085F2735E1}" type="presParOf" srcId="{D895682E-B53F-49C2-95D6-22771EA8A5D3}" destId="{0824C832-A27E-4DB3-A953-1D5B71F43096}" srcOrd="9" destOrd="0" presId="urn:microsoft.com/office/officeart/2005/8/layout/list1"/>
    <dgm:cxn modelId="{498B2A10-D41E-4C15-AC70-7321A654AC71}" type="presParOf" srcId="{D895682E-B53F-49C2-95D6-22771EA8A5D3}" destId="{2FF478B8-55D8-4768-A9A1-B2558BDC140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3317135-681F-4835-9A69-6F70B5D1B2AE}" type="doc">
      <dgm:prSet loTypeId="urn:microsoft.com/office/officeart/2008/layout/VerticalAccentList" loCatId="list" qsTypeId="urn:microsoft.com/office/officeart/2005/8/quickstyle/simple1" qsCatId="simple" csTypeId="urn:microsoft.com/office/officeart/2005/8/colors/accent1_2" csCatId="accent1" phldr="1"/>
      <dgm:spPr/>
      <dgm:t>
        <a:bodyPr/>
        <a:lstStyle/>
        <a:p>
          <a:endParaRPr lang="en-US"/>
        </a:p>
      </dgm:t>
    </dgm:pt>
    <dgm:pt modelId="{8353A41C-39DA-4E9A-AA98-54DB0A1CFBE3}">
      <dgm:prSet phldrT="[Text]"/>
      <dgm:spPr/>
      <dgm:t>
        <a:bodyPr/>
        <a:lstStyle/>
        <a:p>
          <a:endParaRPr lang="en-US" dirty="0"/>
        </a:p>
      </dgm:t>
    </dgm:pt>
    <dgm:pt modelId="{AAAC9109-6B7E-4942-942D-10B9473E90EC}" type="parTrans" cxnId="{BE6A2FED-8C99-493A-B430-1D2A7A28A1EA}">
      <dgm:prSet/>
      <dgm:spPr/>
      <dgm:t>
        <a:bodyPr/>
        <a:lstStyle/>
        <a:p>
          <a:endParaRPr lang="en-US"/>
        </a:p>
      </dgm:t>
    </dgm:pt>
    <dgm:pt modelId="{231AF875-6617-4DC4-8C74-78202A729FE8}" type="sibTrans" cxnId="{BE6A2FED-8C99-493A-B430-1D2A7A28A1EA}">
      <dgm:prSet/>
      <dgm:spPr/>
      <dgm:t>
        <a:bodyPr/>
        <a:lstStyle/>
        <a:p>
          <a:endParaRPr lang="en-US"/>
        </a:p>
      </dgm:t>
    </dgm:pt>
    <dgm:pt modelId="{366096BB-68D6-43D8-8FA5-BFDF0816F847}">
      <dgm:prSet phldrT="[Text]"/>
      <dgm:spPr/>
      <dgm:t>
        <a:bodyPr/>
        <a:lstStyle/>
        <a:p>
          <a:r>
            <a:rPr lang="en-US" dirty="0"/>
            <a:t>Calculate number of launches at each sites</a:t>
          </a:r>
        </a:p>
      </dgm:t>
    </dgm:pt>
    <dgm:pt modelId="{824A7B51-AAF4-46E6-8C88-C6EA25D61924}" type="parTrans" cxnId="{C9C0C0BD-36E0-4F91-9E09-ABBF3D89F800}">
      <dgm:prSet/>
      <dgm:spPr/>
      <dgm:t>
        <a:bodyPr/>
        <a:lstStyle/>
        <a:p>
          <a:endParaRPr lang="en-US"/>
        </a:p>
      </dgm:t>
    </dgm:pt>
    <dgm:pt modelId="{708E092E-63F9-4F05-B8CA-C9B91D0A1D55}" type="sibTrans" cxnId="{C9C0C0BD-36E0-4F91-9E09-ABBF3D89F800}">
      <dgm:prSet/>
      <dgm:spPr/>
      <dgm:t>
        <a:bodyPr/>
        <a:lstStyle/>
        <a:p>
          <a:endParaRPr lang="en-US"/>
        </a:p>
      </dgm:t>
    </dgm:pt>
    <dgm:pt modelId="{629C5CA5-3802-40D7-AF00-66847EC4E1A7}">
      <dgm:prSet phldrT="[Text]"/>
      <dgm:spPr/>
      <dgm:t>
        <a:bodyPr anchor="ctr"/>
        <a:lstStyle/>
        <a:p>
          <a:pPr algn="ctr"/>
          <a:endParaRPr lang="en-US" dirty="0"/>
        </a:p>
      </dgm:t>
    </dgm:pt>
    <dgm:pt modelId="{429413AA-0F74-4C4E-A3B6-5B42AC9DAE01}" type="parTrans" cxnId="{1BCB53CF-94E0-4D17-BAD0-7B5E3F13B217}">
      <dgm:prSet/>
      <dgm:spPr/>
      <dgm:t>
        <a:bodyPr/>
        <a:lstStyle/>
        <a:p>
          <a:endParaRPr lang="en-US"/>
        </a:p>
      </dgm:t>
    </dgm:pt>
    <dgm:pt modelId="{1EEEB26C-83F0-4207-8804-1B1957BD0880}" type="sibTrans" cxnId="{1BCB53CF-94E0-4D17-BAD0-7B5E3F13B217}">
      <dgm:prSet/>
      <dgm:spPr/>
      <dgm:t>
        <a:bodyPr/>
        <a:lstStyle/>
        <a:p>
          <a:endParaRPr lang="en-US"/>
        </a:p>
      </dgm:t>
    </dgm:pt>
    <dgm:pt modelId="{2364FB9B-1E4C-4A16-98AC-425C133DDDB3}">
      <dgm:prSet phldrT="[Text]"/>
      <dgm:spPr/>
      <dgm:t>
        <a:bodyPr anchor="t"/>
        <a:lstStyle/>
        <a:p>
          <a:endParaRPr lang="en-US" dirty="0"/>
        </a:p>
      </dgm:t>
    </dgm:pt>
    <dgm:pt modelId="{CE4086A1-F6EB-4630-A569-4E10CB93B08A}" type="parTrans" cxnId="{B0DC9EA8-DC99-4D52-92A7-A9B90F1563D1}">
      <dgm:prSet/>
      <dgm:spPr/>
      <dgm:t>
        <a:bodyPr/>
        <a:lstStyle/>
        <a:p>
          <a:endParaRPr lang="en-US"/>
        </a:p>
      </dgm:t>
    </dgm:pt>
    <dgm:pt modelId="{0B37357C-8497-4B8D-A4E1-FF5F3CE5412D}" type="sibTrans" cxnId="{B0DC9EA8-DC99-4D52-92A7-A9B90F1563D1}">
      <dgm:prSet/>
      <dgm:spPr/>
      <dgm:t>
        <a:bodyPr/>
        <a:lstStyle/>
        <a:p>
          <a:endParaRPr lang="en-US"/>
        </a:p>
      </dgm:t>
    </dgm:pt>
    <dgm:pt modelId="{44DEF80E-16DC-408C-9537-C065D891AD86}">
      <dgm:prSet phldrT="[Text]"/>
      <dgm:spPr/>
      <dgm:t>
        <a:bodyPr/>
        <a:lstStyle/>
        <a:p>
          <a:endParaRPr lang="en-US" dirty="0"/>
        </a:p>
      </dgm:t>
    </dgm:pt>
    <dgm:pt modelId="{E3E2CF88-11EC-4826-8E05-771420C01E1B}" type="parTrans" cxnId="{27FBF63C-BDBE-4069-94D5-517C34F356F3}">
      <dgm:prSet/>
      <dgm:spPr/>
      <dgm:t>
        <a:bodyPr/>
        <a:lstStyle/>
        <a:p>
          <a:endParaRPr lang="en-US"/>
        </a:p>
      </dgm:t>
    </dgm:pt>
    <dgm:pt modelId="{1A2A58FA-549D-43F6-A859-DA1330F86771}" type="sibTrans" cxnId="{27FBF63C-BDBE-4069-94D5-517C34F356F3}">
      <dgm:prSet/>
      <dgm:spPr/>
      <dgm:t>
        <a:bodyPr/>
        <a:lstStyle/>
        <a:p>
          <a:endParaRPr lang="en-US"/>
        </a:p>
      </dgm:t>
    </dgm:pt>
    <dgm:pt modelId="{2D5B534A-0D48-4DFF-9F97-16D136026599}">
      <dgm:prSet phldrT="[Text]"/>
      <dgm:spPr/>
      <dgm:t>
        <a:bodyPr/>
        <a:lstStyle/>
        <a:p>
          <a:r>
            <a:rPr lang="en-US" dirty="0"/>
            <a:t>Create a landing outcome label from the outcome column</a:t>
          </a:r>
        </a:p>
      </dgm:t>
    </dgm:pt>
    <dgm:pt modelId="{AD3B4265-0D3F-4C1D-BDFE-0EA0B0DB2CA3}" type="parTrans" cxnId="{E6F8E0DC-DA08-41B7-8332-3DA26986EAF2}">
      <dgm:prSet/>
      <dgm:spPr/>
      <dgm:t>
        <a:bodyPr/>
        <a:lstStyle/>
        <a:p>
          <a:endParaRPr lang="en-US"/>
        </a:p>
      </dgm:t>
    </dgm:pt>
    <dgm:pt modelId="{D6EB22FA-A54E-4855-AC23-BDAF8B04D054}" type="sibTrans" cxnId="{E6F8E0DC-DA08-41B7-8332-3DA26986EAF2}">
      <dgm:prSet/>
      <dgm:spPr/>
      <dgm:t>
        <a:bodyPr/>
        <a:lstStyle/>
        <a:p>
          <a:endParaRPr lang="en-US"/>
        </a:p>
      </dgm:t>
    </dgm:pt>
    <dgm:pt modelId="{E84B52ED-1E37-4124-9E6B-FEDF6E7BE906}">
      <dgm:prSet/>
      <dgm:spPr/>
      <dgm:t>
        <a:bodyPr anchor="t"/>
        <a:lstStyle/>
        <a:p>
          <a:r>
            <a:rPr lang="en-US" dirty="0"/>
            <a:t>Calculate the number and occurrence of mission outcome per orbit type</a:t>
          </a:r>
        </a:p>
      </dgm:t>
    </dgm:pt>
    <dgm:pt modelId="{31C8C411-D586-46A4-A05A-FA5D16639F9E}" type="parTrans" cxnId="{5C2114C4-D21F-47F0-95D9-233DC05A5BF3}">
      <dgm:prSet/>
      <dgm:spPr/>
      <dgm:t>
        <a:bodyPr/>
        <a:lstStyle/>
        <a:p>
          <a:endParaRPr lang="en-US"/>
        </a:p>
      </dgm:t>
    </dgm:pt>
    <dgm:pt modelId="{CAD08961-DB21-4038-A600-3335940DBE02}" type="sibTrans" cxnId="{5C2114C4-D21F-47F0-95D9-233DC05A5BF3}">
      <dgm:prSet/>
      <dgm:spPr/>
      <dgm:t>
        <a:bodyPr/>
        <a:lstStyle/>
        <a:p>
          <a:endParaRPr lang="en-US"/>
        </a:p>
      </dgm:t>
    </dgm:pt>
    <dgm:pt modelId="{E77763CC-A5D4-48FD-9CE3-2743FCB8B2FC}" type="pres">
      <dgm:prSet presAssocID="{A3317135-681F-4835-9A69-6F70B5D1B2AE}" presName="Name0" presStyleCnt="0">
        <dgm:presLayoutVars>
          <dgm:chMax/>
          <dgm:chPref/>
          <dgm:dir/>
        </dgm:presLayoutVars>
      </dgm:prSet>
      <dgm:spPr/>
    </dgm:pt>
    <dgm:pt modelId="{0FE719C5-19DC-43F7-A7D1-C95352B5648F}" type="pres">
      <dgm:prSet presAssocID="{8353A41C-39DA-4E9A-AA98-54DB0A1CFBE3}" presName="parenttextcomposite" presStyleCnt="0"/>
      <dgm:spPr/>
    </dgm:pt>
    <dgm:pt modelId="{72518C64-FBA5-4531-AC2B-74848C53B48E}" type="pres">
      <dgm:prSet presAssocID="{8353A41C-39DA-4E9A-AA98-54DB0A1CFBE3}" presName="parenttext" presStyleLbl="revTx" presStyleIdx="0" presStyleCnt="3">
        <dgm:presLayoutVars>
          <dgm:chMax/>
          <dgm:chPref val="2"/>
          <dgm:bulletEnabled val="1"/>
        </dgm:presLayoutVars>
      </dgm:prSet>
      <dgm:spPr/>
    </dgm:pt>
    <dgm:pt modelId="{A034746C-5CBD-4BA9-AD17-6CAA6FE3F977}" type="pres">
      <dgm:prSet presAssocID="{8353A41C-39DA-4E9A-AA98-54DB0A1CFBE3}" presName="composite" presStyleCnt="0"/>
      <dgm:spPr/>
    </dgm:pt>
    <dgm:pt modelId="{FC56155D-0A14-48D1-9719-5878F9C971ED}" type="pres">
      <dgm:prSet presAssocID="{8353A41C-39DA-4E9A-AA98-54DB0A1CFBE3}" presName="chevron1" presStyleLbl="alignNode1" presStyleIdx="0" presStyleCnt="21"/>
      <dgm:spPr/>
    </dgm:pt>
    <dgm:pt modelId="{8331B723-0713-4C76-9B2C-807E6464DE1B}" type="pres">
      <dgm:prSet presAssocID="{8353A41C-39DA-4E9A-AA98-54DB0A1CFBE3}" presName="chevron2" presStyleLbl="alignNode1" presStyleIdx="1" presStyleCnt="21"/>
      <dgm:spPr/>
    </dgm:pt>
    <dgm:pt modelId="{8E6A09D2-F221-49FB-A8F1-962D79E53356}" type="pres">
      <dgm:prSet presAssocID="{8353A41C-39DA-4E9A-AA98-54DB0A1CFBE3}" presName="chevron3" presStyleLbl="alignNode1" presStyleIdx="2" presStyleCnt="21"/>
      <dgm:spPr/>
    </dgm:pt>
    <dgm:pt modelId="{BF203138-FED8-47EF-89B5-69C31C248D66}" type="pres">
      <dgm:prSet presAssocID="{8353A41C-39DA-4E9A-AA98-54DB0A1CFBE3}" presName="chevron4" presStyleLbl="alignNode1" presStyleIdx="3" presStyleCnt="21"/>
      <dgm:spPr/>
    </dgm:pt>
    <dgm:pt modelId="{AA39FA5A-4216-4B34-BEC9-62759567D6DD}" type="pres">
      <dgm:prSet presAssocID="{8353A41C-39DA-4E9A-AA98-54DB0A1CFBE3}" presName="chevron5" presStyleLbl="alignNode1" presStyleIdx="4" presStyleCnt="21"/>
      <dgm:spPr/>
    </dgm:pt>
    <dgm:pt modelId="{2FF437C5-D4CC-47B1-8675-9FF8739C18E1}" type="pres">
      <dgm:prSet presAssocID="{8353A41C-39DA-4E9A-AA98-54DB0A1CFBE3}" presName="chevron6" presStyleLbl="alignNode1" presStyleIdx="5" presStyleCnt="21"/>
      <dgm:spPr/>
    </dgm:pt>
    <dgm:pt modelId="{F2A4B929-15A0-436F-87F7-6D460FF5B337}" type="pres">
      <dgm:prSet presAssocID="{8353A41C-39DA-4E9A-AA98-54DB0A1CFBE3}" presName="chevron7" presStyleLbl="alignNode1" presStyleIdx="6" presStyleCnt="21"/>
      <dgm:spPr/>
    </dgm:pt>
    <dgm:pt modelId="{5B45C968-0394-400A-9646-E2F58DF1B624}" type="pres">
      <dgm:prSet presAssocID="{8353A41C-39DA-4E9A-AA98-54DB0A1CFBE3}" presName="childtext" presStyleLbl="solidFgAcc1" presStyleIdx="0" presStyleCnt="3" custLinFactNeighborX="-18" custLinFactNeighborY="1465">
        <dgm:presLayoutVars>
          <dgm:chMax/>
          <dgm:chPref val="0"/>
          <dgm:bulletEnabled val="1"/>
        </dgm:presLayoutVars>
      </dgm:prSet>
      <dgm:spPr/>
    </dgm:pt>
    <dgm:pt modelId="{F1285AF9-1AF7-4186-9B25-ABC49B4F4E4F}" type="pres">
      <dgm:prSet presAssocID="{231AF875-6617-4DC4-8C74-78202A729FE8}" presName="sibTrans" presStyleCnt="0"/>
      <dgm:spPr/>
    </dgm:pt>
    <dgm:pt modelId="{419AAE43-42FB-4B17-8618-1F47785D333B}" type="pres">
      <dgm:prSet presAssocID="{629C5CA5-3802-40D7-AF00-66847EC4E1A7}" presName="parenttextcomposite" presStyleCnt="0"/>
      <dgm:spPr/>
    </dgm:pt>
    <dgm:pt modelId="{3D2F8BB5-C2EB-4D2E-85E8-61B8E60EC71F}" type="pres">
      <dgm:prSet presAssocID="{629C5CA5-3802-40D7-AF00-66847EC4E1A7}" presName="parenttext" presStyleLbl="revTx" presStyleIdx="1" presStyleCnt="3">
        <dgm:presLayoutVars>
          <dgm:chMax/>
          <dgm:chPref val="2"/>
          <dgm:bulletEnabled val="1"/>
        </dgm:presLayoutVars>
      </dgm:prSet>
      <dgm:spPr/>
    </dgm:pt>
    <dgm:pt modelId="{DCC5BE44-D002-49DD-A076-6ACBF85E9AF7}" type="pres">
      <dgm:prSet presAssocID="{629C5CA5-3802-40D7-AF00-66847EC4E1A7}" presName="composite" presStyleCnt="0"/>
      <dgm:spPr/>
    </dgm:pt>
    <dgm:pt modelId="{9BC3FE6B-6FE6-4C94-8893-81DAEFE0AC37}" type="pres">
      <dgm:prSet presAssocID="{629C5CA5-3802-40D7-AF00-66847EC4E1A7}" presName="chevron1" presStyleLbl="alignNode1" presStyleIdx="7" presStyleCnt="21"/>
      <dgm:spPr/>
    </dgm:pt>
    <dgm:pt modelId="{BE21E3C9-FB3A-41EE-A2E1-86425B8EECF4}" type="pres">
      <dgm:prSet presAssocID="{629C5CA5-3802-40D7-AF00-66847EC4E1A7}" presName="chevron2" presStyleLbl="alignNode1" presStyleIdx="8" presStyleCnt="21"/>
      <dgm:spPr/>
    </dgm:pt>
    <dgm:pt modelId="{C23AA820-BCD6-4033-93FC-BD2FD895DF43}" type="pres">
      <dgm:prSet presAssocID="{629C5CA5-3802-40D7-AF00-66847EC4E1A7}" presName="chevron3" presStyleLbl="alignNode1" presStyleIdx="9" presStyleCnt="21"/>
      <dgm:spPr/>
    </dgm:pt>
    <dgm:pt modelId="{FFDCC672-5593-4AEC-8F53-5406801ADCC8}" type="pres">
      <dgm:prSet presAssocID="{629C5CA5-3802-40D7-AF00-66847EC4E1A7}" presName="chevron4" presStyleLbl="alignNode1" presStyleIdx="10" presStyleCnt="21"/>
      <dgm:spPr/>
    </dgm:pt>
    <dgm:pt modelId="{2B4460A0-4ADB-44C0-AA0E-F13A440AA93B}" type="pres">
      <dgm:prSet presAssocID="{629C5CA5-3802-40D7-AF00-66847EC4E1A7}" presName="chevron5" presStyleLbl="alignNode1" presStyleIdx="11" presStyleCnt="21"/>
      <dgm:spPr/>
    </dgm:pt>
    <dgm:pt modelId="{D88E44B4-C5C6-438E-B0DB-1949A27CC7D1}" type="pres">
      <dgm:prSet presAssocID="{629C5CA5-3802-40D7-AF00-66847EC4E1A7}" presName="chevron6" presStyleLbl="alignNode1" presStyleIdx="12" presStyleCnt="21"/>
      <dgm:spPr/>
    </dgm:pt>
    <dgm:pt modelId="{DF213954-D553-4BD2-9035-F611CDD0DD35}" type="pres">
      <dgm:prSet presAssocID="{629C5CA5-3802-40D7-AF00-66847EC4E1A7}" presName="chevron7" presStyleLbl="alignNode1" presStyleIdx="13" presStyleCnt="21"/>
      <dgm:spPr/>
    </dgm:pt>
    <dgm:pt modelId="{AEDBD5CD-C6B2-4A6B-A9AA-CE73886934E5}" type="pres">
      <dgm:prSet presAssocID="{629C5CA5-3802-40D7-AF00-66847EC4E1A7}" presName="childtext" presStyleLbl="solidFgAcc1" presStyleIdx="1" presStyleCnt="3" custLinFactNeighborX="-493">
        <dgm:presLayoutVars>
          <dgm:chMax/>
          <dgm:chPref val="0"/>
          <dgm:bulletEnabled val="1"/>
        </dgm:presLayoutVars>
      </dgm:prSet>
      <dgm:spPr/>
    </dgm:pt>
    <dgm:pt modelId="{2C14EE5C-60A7-4A37-9A95-0A603194C83D}" type="pres">
      <dgm:prSet presAssocID="{1EEEB26C-83F0-4207-8804-1B1957BD0880}" presName="sibTrans" presStyleCnt="0"/>
      <dgm:spPr/>
    </dgm:pt>
    <dgm:pt modelId="{AAF48A42-64CD-40DF-9AAC-BBDA8DDC2133}" type="pres">
      <dgm:prSet presAssocID="{44DEF80E-16DC-408C-9537-C065D891AD86}" presName="parenttextcomposite" presStyleCnt="0"/>
      <dgm:spPr/>
    </dgm:pt>
    <dgm:pt modelId="{790D94AA-EC6F-49DF-913B-6DEE5C76CF9C}" type="pres">
      <dgm:prSet presAssocID="{44DEF80E-16DC-408C-9537-C065D891AD86}" presName="parenttext" presStyleLbl="revTx" presStyleIdx="2" presStyleCnt="3">
        <dgm:presLayoutVars>
          <dgm:chMax/>
          <dgm:chPref val="2"/>
          <dgm:bulletEnabled val="1"/>
        </dgm:presLayoutVars>
      </dgm:prSet>
      <dgm:spPr/>
    </dgm:pt>
    <dgm:pt modelId="{56857274-B0B3-47CB-9560-3E8430C58EFD}" type="pres">
      <dgm:prSet presAssocID="{44DEF80E-16DC-408C-9537-C065D891AD86}" presName="composite" presStyleCnt="0"/>
      <dgm:spPr/>
    </dgm:pt>
    <dgm:pt modelId="{7D797508-5EB9-4CB9-915E-BF83406626B2}" type="pres">
      <dgm:prSet presAssocID="{44DEF80E-16DC-408C-9537-C065D891AD86}" presName="chevron1" presStyleLbl="alignNode1" presStyleIdx="14" presStyleCnt="21"/>
      <dgm:spPr/>
    </dgm:pt>
    <dgm:pt modelId="{5B487794-2148-47D5-A65B-FBA233BE4048}" type="pres">
      <dgm:prSet presAssocID="{44DEF80E-16DC-408C-9537-C065D891AD86}" presName="chevron2" presStyleLbl="alignNode1" presStyleIdx="15" presStyleCnt="21"/>
      <dgm:spPr/>
    </dgm:pt>
    <dgm:pt modelId="{93D4BA45-B2D0-42C1-BEE4-C611A03EB48D}" type="pres">
      <dgm:prSet presAssocID="{44DEF80E-16DC-408C-9537-C065D891AD86}" presName="chevron3" presStyleLbl="alignNode1" presStyleIdx="16" presStyleCnt="21"/>
      <dgm:spPr/>
    </dgm:pt>
    <dgm:pt modelId="{4CA1DBFB-7B17-41DB-9F9E-018534026B4E}" type="pres">
      <dgm:prSet presAssocID="{44DEF80E-16DC-408C-9537-C065D891AD86}" presName="chevron4" presStyleLbl="alignNode1" presStyleIdx="17" presStyleCnt="21"/>
      <dgm:spPr/>
    </dgm:pt>
    <dgm:pt modelId="{A0B4E81A-E7C4-4A27-9342-099F80BAABED}" type="pres">
      <dgm:prSet presAssocID="{44DEF80E-16DC-408C-9537-C065D891AD86}" presName="chevron5" presStyleLbl="alignNode1" presStyleIdx="18" presStyleCnt="21"/>
      <dgm:spPr/>
    </dgm:pt>
    <dgm:pt modelId="{DF8DAA85-DA01-4C99-BDBC-E0539A711BB9}" type="pres">
      <dgm:prSet presAssocID="{44DEF80E-16DC-408C-9537-C065D891AD86}" presName="chevron6" presStyleLbl="alignNode1" presStyleIdx="19" presStyleCnt="21"/>
      <dgm:spPr/>
    </dgm:pt>
    <dgm:pt modelId="{D2DAA448-5E20-4183-9DE2-7D8D0A543369}" type="pres">
      <dgm:prSet presAssocID="{44DEF80E-16DC-408C-9537-C065D891AD86}" presName="chevron7" presStyleLbl="alignNode1" presStyleIdx="20" presStyleCnt="21"/>
      <dgm:spPr/>
    </dgm:pt>
    <dgm:pt modelId="{C638B24B-B66F-45DB-9750-BDF3FAA1A4B3}" type="pres">
      <dgm:prSet presAssocID="{44DEF80E-16DC-408C-9537-C065D891AD86}" presName="childtext" presStyleLbl="solidFgAcc1" presStyleIdx="2" presStyleCnt="3">
        <dgm:presLayoutVars>
          <dgm:chMax/>
          <dgm:chPref val="0"/>
          <dgm:bulletEnabled val="1"/>
        </dgm:presLayoutVars>
      </dgm:prSet>
      <dgm:spPr/>
    </dgm:pt>
  </dgm:ptLst>
  <dgm:cxnLst>
    <dgm:cxn modelId="{64CB1E13-5C8E-430B-AF5D-F0A1F37DA411}" type="presOf" srcId="{44DEF80E-16DC-408C-9537-C065D891AD86}" destId="{790D94AA-EC6F-49DF-913B-6DEE5C76CF9C}" srcOrd="0" destOrd="0" presId="urn:microsoft.com/office/officeart/2008/layout/VerticalAccentList"/>
    <dgm:cxn modelId="{C3B86C2C-9030-41D3-81AE-B73E097B3612}" type="presOf" srcId="{629C5CA5-3802-40D7-AF00-66847EC4E1A7}" destId="{3D2F8BB5-C2EB-4D2E-85E8-61B8E60EC71F}" srcOrd="0" destOrd="0" presId="urn:microsoft.com/office/officeart/2008/layout/VerticalAccentList"/>
    <dgm:cxn modelId="{F248BC2F-F528-4B3D-ADF9-16C90886C234}" type="presOf" srcId="{366096BB-68D6-43D8-8FA5-BFDF0816F847}" destId="{5B45C968-0394-400A-9646-E2F58DF1B624}" srcOrd="0" destOrd="0" presId="urn:microsoft.com/office/officeart/2008/layout/VerticalAccentList"/>
    <dgm:cxn modelId="{27FBF63C-BDBE-4069-94D5-517C34F356F3}" srcId="{A3317135-681F-4835-9A69-6F70B5D1B2AE}" destId="{44DEF80E-16DC-408C-9537-C065D891AD86}" srcOrd="2" destOrd="0" parTransId="{E3E2CF88-11EC-4826-8E05-771420C01E1B}" sibTransId="{1A2A58FA-549D-43F6-A859-DA1330F86771}"/>
    <dgm:cxn modelId="{E3657569-B559-4D92-8131-0653AC35C6E2}" type="presOf" srcId="{2D5B534A-0D48-4DFF-9F97-16D136026599}" destId="{C638B24B-B66F-45DB-9750-BDF3FAA1A4B3}" srcOrd="0" destOrd="0" presId="urn:microsoft.com/office/officeart/2008/layout/VerticalAccentList"/>
    <dgm:cxn modelId="{ACB11F6B-217E-4F24-B40D-5C34D3284046}" type="presOf" srcId="{2364FB9B-1E4C-4A16-98AC-425C133DDDB3}" destId="{AEDBD5CD-C6B2-4A6B-A9AA-CE73886934E5}" srcOrd="0" destOrd="0" presId="urn:microsoft.com/office/officeart/2008/layout/VerticalAccentList"/>
    <dgm:cxn modelId="{25C1B574-81DF-4290-8FBA-83862BE8E333}" type="presOf" srcId="{E84B52ED-1E37-4124-9E6B-FEDF6E7BE906}" destId="{AEDBD5CD-C6B2-4A6B-A9AA-CE73886934E5}" srcOrd="0" destOrd="1" presId="urn:microsoft.com/office/officeart/2008/layout/VerticalAccentList"/>
    <dgm:cxn modelId="{631F838A-2CC4-412E-B2B1-32DA783C91DD}" type="presOf" srcId="{8353A41C-39DA-4E9A-AA98-54DB0A1CFBE3}" destId="{72518C64-FBA5-4531-AC2B-74848C53B48E}" srcOrd="0" destOrd="0" presId="urn:microsoft.com/office/officeart/2008/layout/VerticalAccentList"/>
    <dgm:cxn modelId="{B287B3A4-AAA7-48A0-9E42-FA6DDB42D5FD}" type="presOf" srcId="{A3317135-681F-4835-9A69-6F70B5D1B2AE}" destId="{E77763CC-A5D4-48FD-9CE3-2743FCB8B2FC}" srcOrd="0" destOrd="0" presId="urn:microsoft.com/office/officeart/2008/layout/VerticalAccentList"/>
    <dgm:cxn modelId="{B0DC9EA8-DC99-4D52-92A7-A9B90F1563D1}" srcId="{629C5CA5-3802-40D7-AF00-66847EC4E1A7}" destId="{2364FB9B-1E4C-4A16-98AC-425C133DDDB3}" srcOrd="0" destOrd="0" parTransId="{CE4086A1-F6EB-4630-A569-4E10CB93B08A}" sibTransId="{0B37357C-8497-4B8D-A4E1-FF5F3CE5412D}"/>
    <dgm:cxn modelId="{C9C0C0BD-36E0-4F91-9E09-ABBF3D89F800}" srcId="{8353A41C-39DA-4E9A-AA98-54DB0A1CFBE3}" destId="{366096BB-68D6-43D8-8FA5-BFDF0816F847}" srcOrd="0" destOrd="0" parTransId="{824A7B51-AAF4-46E6-8C88-C6EA25D61924}" sibTransId="{708E092E-63F9-4F05-B8CA-C9B91D0A1D55}"/>
    <dgm:cxn modelId="{5C2114C4-D21F-47F0-95D9-233DC05A5BF3}" srcId="{629C5CA5-3802-40D7-AF00-66847EC4E1A7}" destId="{E84B52ED-1E37-4124-9E6B-FEDF6E7BE906}" srcOrd="1" destOrd="0" parTransId="{31C8C411-D586-46A4-A05A-FA5D16639F9E}" sibTransId="{CAD08961-DB21-4038-A600-3335940DBE02}"/>
    <dgm:cxn modelId="{1BCB53CF-94E0-4D17-BAD0-7B5E3F13B217}" srcId="{A3317135-681F-4835-9A69-6F70B5D1B2AE}" destId="{629C5CA5-3802-40D7-AF00-66847EC4E1A7}" srcOrd="1" destOrd="0" parTransId="{429413AA-0F74-4C4E-A3B6-5B42AC9DAE01}" sibTransId="{1EEEB26C-83F0-4207-8804-1B1957BD0880}"/>
    <dgm:cxn modelId="{E6F8E0DC-DA08-41B7-8332-3DA26986EAF2}" srcId="{44DEF80E-16DC-408C-9537-C065D891AD86}" destId="{2D5B534A-0D48-4DFF-9F97-16D136026599}" srcOrd="0" destOrd="0" parTransId="{AD3B4265-0D3F-4C1D-BDFE-0EA0B0DB2CA3}" sibTransId="{D6EB22FA-A54E-4855-AC23-BDAF8B04D054}"/>
    <dgm:cxn modelId="{BE6A2FED-8C99-493A-B430-1D2A7A28A1EA}" srcId="{A3317135-681F-4835-9A69-6F70B5D1B2AE}" destId="{8353A41C-39DA-4E9A-AA98-54DB0A1CFBE3}" srcOrd="0" destOrd="0" parTransId="{AAAC9109-6B7E-4942-942D-10B9473E90EC}" sibTransId="{231AF875-6617-4DC4-8C74-78202A729FE8}"/>
    <dgm:cxn modelId="{A381A217-3AFE-401D-B69C-28E780026AF7}" type="presParOf" srcId="{E77763CC-A5D4-48FD-9CE3-2743FCB8B2FC}" destId="{0FE719C5-19DC-43F7-A7D1-C95352B5648F}" srcOrd="0" destOrd="0" presId="urn:microsoft.com/office/officeart/2008/layout/VerticalAccentList"/>
    <dgm:cxn modelId="{6745C3D6-5549-4C16-B99D-E167C5E35FE9}" type="presParOf" srcId="{0FE719C5-19DC-43F7-A7D1-C95352B5648F}" destId="{72518C64-FBA5-4531-AC2B-74848C53B48E}" srcOrd="0" destOrd="0" presId="urn:microsoft.com/office/officeart/2008/layout/VerticalAccentList"/>
    <dgm:cxn modelId="{22B7CA63-32D3-4661-86BB-A90F7648AD2E}" type="presParOf" srcId="{E77763CC-A5D4-48FD-9CE3-2743FCB8B2FC}" destId="{A034746C-5CBD-4BA9-AD17-6CAA6FE3F977}" srcOrd="1" destOrd="0" presId="urn:microsoft.com/office/officeart/2008/layout/VerticalAccentList"/>
    <dgm:cxn modelId="{7734293A-4E61-4B85-B630-4E76A1D16398}" type="presParOf" srcId="{A034746C-5CBD-4BA9-AD17-6CAA6FE3F977}" destId="{FC56155D-0A14-48D1-9719-5878F9C971ED}" srcOrd="0" destOrd="0" presId="urn:microsoft.com/office/officeart/2008/layout/VerticalAccentList"/>
    <dgm:cxn modelId="{303D0602-C4BA-4677-8618-6A4E3482168C}" type="presParOf" srcId="{A034746C-5CBD-4BA9-AD17-6CAA6FE3F977}" destId="{8331B723-0713-4C76-9B2C-807E6464DE1B}" srcOrd="1" destOrd="0" presId="urn:microsoft.com/office/officeart/2008/layout/VerticalAccentList"/>
    <dgm:cxn modelId="{58B16EE5-7B15-4421-9A90-CF80AC7441E6}" type="presParOf" srcId="{A034746C-5CBD-4BA9-AD17-6CAA6FE3F977}" destId="{8E6A09D2-F221-49FB-A8F1-962D79E53356}" srcOrd="2" destOrd="0" presId="urn:microsoft.com/office/officeart/2008/layout/VerticalAccentList"/>
    <dgm:cxn modelId="{8043E3F1-E98D-4F57-86D1-079FCFEAE5AA}" type="presParOf" srcId="{A034746C-5CBD-4BA9-AD17-6CAA6FE3F977}" destId="{BF203138-FED8-47EF-89B5-69C31C248D66}" srcOrd="3" destOrd="0" presId="urn:microsoft.com/office/officeart/2008/layout/VerticalAccentList"/>
    <dgm:cxn modelId="{7D9452D5-531B-4DF3-B3A5-87C680ED1467}" type="presParOf" srcId="{A034746C-5CBD-4BA9-AD17-6CAA6FE3F977}" destId="{AA39FA5A-4216-4B34-BEC9-62759567D6DD}" srcOrd="4" destOrd="0" presId="urn:microsoft.com/office/officeart/2008/layout/VerticalAccentList"/>
    <dgm:cxn modelId="{4C40AC3D-7136-45DE-8357-AB6809859C72}" type="presParOf" srcId="{A034746C-5CBD-4BA9-AD17-6CAA6FE3F977}" destId="{2FF437C5-D4CC-47B1-8675-9FF8739C18E1}" srcOrd="5" destOrd="0" presId="urn:microsoft.com/office/officeart/2008/layout/VerticalAccentList"/>
    <dgm:cxn modelId="{0B56E524-E9EB-47B9-AC49-89738DDF44E6}" type="presParOf" srcId="{A034746C-5CBD-4BA9-AD17-6CAA6FE3F977}" destId="{F2A4B929-15A0-436F-87F7-6D460FF5B337}" srcOrd="6" destOrd="0" presId="urn:microsoft.com/office/officeart/2008/layout/VerticalAccentList"/>
    <dgm:cxn modelId="{4F229160-0C69-40C2-9E84-C279F4904FB9}" type="presParOf" srcId="{A034746C-5CBD-4BA9-AD17-6CAA6FE3F977}" destId="{5B45C968-0394-400A-9646-E2F58DF1B624}" srcOrd="7" destOrd="0" presId="urn:microsoft.com/office/officeart/2008/layout/VerticalAccentList"/>
    <dgm:cxn modelId="{64720D10-A41E-432A-A39C-B919EE01A7A3}" type="presParOf" srcId="{E77763CC-A5D4-48FD-9CE3-2743FCB8B2FC}" destId="{F1285AF9-1AF7-4186-9B25-ABC49B4F4E4F}" srcOrd="2" destOrd="0" presId="urn:microsoft.com/office/officeart/2008/layout/VerticalAccentList"/>
    <dgm:cxn modelId="{02201E7C-9BCA-45EA-8D1A-79F8FE109D9B}" type="presParOf" srcId="{E77763CC-A5D4-48FD-9CE3-2743FCB8B2FC}" destId="{419AAE43-42FB-4B17-8618-1F47785D333B}" srcOrd="3" destOrd="0" presId="urn:microsoft.com/office/officeart/2008/layout/VerticalAccentList"/>
    <dgm:cxn modelId="{33E948A3-CE50-41D6-A798-09478AB47E7E}" type="presParOf" srcId="{419AAE43-42FB-4B17-8618-1F47785D333B}" destId="{3D2F8BB5-C2EB-4D2E-85E8-61B8E60EC71F}" srcOrd="0" destOrd="0" presId="urn:microsoft.com/office/officeart/2008/layout/VerticalAccentList"/>
    <dgm:cxn modelId="{93096AD2-F1A7-4127-BEB2-7D8BBD392DB6}" type="presParOf" srcId="{E77763CC-A5D4-48FD-9CE3-2743FCB8B2FC}" destId="{DCC5BE44-D002-49DD-A076-6ACBF85E9AF7}" srcOrd="4" destOrd="0" presId="urn:microsoft.com/office/officeart/2008/layout/VerticalAccentList"/>
    <dgm:cxn modelId="{B01862EA-F9BF-4B4E-9E47-E0066A68E81C}" type="presParOf" srcId="{DCC5BE44-D002-49DD-A076-6ACBF85E9AF7}" destId="{9BC3FE6B-6FE6-4C94-8893-81DAEFE0AC37}" srcOrd="0" destOrd="0" presId="urn:microsoft.com/office/officeart/2008/layout/VerticalAccentList"/>
    <dgm:cxn modelId="{08609838-CE63-4B48-BD0F-2FFEC833C91D}" type="presParOf" srcId="{DCC5BE44-D002-49DD-A076-6ACBF85E9AF7}" destId="{BE21E3C9-FB3A-41EE-A2E1-86425B8EECF4}" srcOrd="1" destOrd="0" presId="urn:microsoft.com/office/officeart/2008/layout/VerticalAccentList"/>
    <dgm:cxn modelId="{DF6A76E9-B8D8-4A49-8F95-6C8095BE3DE1}" type="presParOf" srcId="{DCC5BE44-D002-49DD-A076-6ACBF85E9AF7}" destId="{C23AA820-BCD6-4033-93FC-BD2FD895DF43}" srcOrd="2" destOrd="0" presId="urn:microsoft.com/office/officeart/2008/layout/VerticalAccentList"/>
    <dgm:cxn modelId="{41BB5182-A0C0-475D-88BB-60B6869F832C}" type="presParOf" srcId="{DCC5BE44-D002-49DD-A076-6ACBF85E9AF7}" destId="{FFDCC672-5593-4AEC-8F53-5406801ADCC8}" srcOrd="3" destOrd="0" presId="urn:microsoft.com/office/officeart/2008/layout/VerticalAccentList"/>
    <dgm:cxn modelId="{E7CA2C4A-F92E-4A2F-B1DA-99F3EF671AA3}" type="presParOf" srcId="{DCC5BE44-D002-49DD-A076-6ACBF85E9AF7}" destId="{2B4460A0-4ADB-44C0-AA0E-F13A440AA93B}" srcOrd="4" destOrd="0" presId="urn:microsoft.com/office/officeart/2008/layout/VerticalAccentList"/>
    <dgm:cxn modelId="{9517EE8C-C32F-4EB4-9AD2-4B043B5ECF75}" type="presParOf" srcId="{DCC5BE44-D002-49DD-A076-6ACBF85E9AF7}" destId="{D88E44B4-C5C6-438E-B0DB-1949A27CC7D1}" srcOrd="5" destOrd="0" presId="urn:microsoft.com/office/officeart/2008/layout/VerticalAccentList"/>
    <dgm:cxn modelId="{833E96E2-1BD5-4CC7-BB75-E3AF1B531A93}" type="presParOf" srcId="{DCC5BE44-D002-49DD-A076-6ACBF85E9AF7}" destId="{DF213954-D553-4BD2-9035-F611CDD0DD35}" srcOrd="6" destOrd="0" presId="urn:microsoft.com/office/officeart/2008/layout/VerticalAccentList"/>
    <dgm:cxn modelId="{7056467A-7AAE-4410-9986-3FF0321AA5C9}" type="presParOf" srcId="{DCC5BE44-D002-49DD-A076-6ACBF85E9AF7}" destId="{AEDBD5CD-C6B2-4A6B-A9AA-CE73886934E5}" srcOrd="7" destOrd="0" presId="urn:microsoft.com/office/officeart/2008/layout/VerticalAccentList"/>
    <dgm:cxn modelId="{E4559899-F275-4D01-BB63-CF84F99CDE3B}" type="presParOf" srcId="{E77763CC-A5D4-48FD-9CE3-2743FCB8B2FC}" destId="{2C14EE5C-60A7-4A37-9A95-0A603194C83D}" srcOrd="5" destOrd="0" presId="urn:microsoft.com/office/officeart/2008/layout/VerticalAccentList"/>
    <dgm:cxn modelId="{B2207310-15A3-405B-90F7-AD3673968E29}" type="presParOf" srcId="{E77763CC-A5D4-48FD-9CE3-2743FCB8B2FC}" destId="{AAF48A42-64CD-40DF-9AAC-BBDA8DDC2133}" srcOrd="6" destOrd="0" presId="urn:microsoft.com/office/officeart/2008/layout/VerticalAccentList"/>
    <dgm:cxn modelId="{73EFA297-A8E9-4530-B953-E709AFAD93FE}" type="presParOf" srcId="{AAF48A42-64CD-40DF-9AAC-BBDA8DDC2133}" destId="{790D94AA-EC6F-49DF-913B-6DEE5C76CF9C}" srcOrd="0" destOrd="0" presId="urn:microsoft.com/office/officeart/2008/layout/VerticalAccentList"/>
    <dgm:cxn modelId="{4407AEE2-BAC1-434A-89D9-2B99D59C382A}" type="presParOf" srcId="{E77763CC-A5D4-48FD-9CE3-2743FCB8B2FC}" destId="{56857274-B0B3-47CB-9560-3E8430C58EFD}" srcOrd="7" destOrd="0" presId="urn:microsoft.com/office/officeart/2008/layout/VerticalAccentList"/>
    <dgm:cxn modelId="{4A09861C-D9E3-4DE8-8ABF-F5B693330FA8}" type="presParOf" srcId="{56857274-B0B3-47CB-9560-3E8430C58EFD}" destId="{7D797508-5EB9-4CB9-915E-BF83406626B2}" srcOrd="0" destOrd="0" presId="urn:microsoft.com/office/officeart/2008/layout/VerticalAccentList"/>
    <dgm:cxn modelId="{813C44DF-B082-4C91-A611-F01DE7EE2DBF}" type="presParOf" srcId="{56857274-B0B3-47CB-9560-3E8430C58EFD}" destId="{5B487794-2148-47D5-A65B-FBA233BE4048}" srcOrd="1" destOrd="0" presId="urn:microsoft.com/office/officeart/2008/layout/VerticalAccentList"/>
    <dgm:cxn modelId="{5738D398-C103-40F6-B46A-D488488427A5}" type="presParOf" srcId="{56857274-B0B3-47CB-9560-3E8430C58EFD}" destId="{93D4BA45-B2D0-42C1-BEE4-C611A03EB48D}" srcOrd="2" destOrd="0" presId="urn:microsoft.com/office/officeart/2008/layout/VerticalAccentList"/>
    <dgm:cxn modelId="{2552CFE5-6BCC-424E-B759-3ACE6051E2F0}" type="presParOf" srcId="{56857274-B0B3-47CB-9560-3E8430C58EFD}" destId="{4CA1DBFB-7B17-41DB-9F9E-018534026B4E}" srcOrd="3" destOrd="0" presId="urn:microsoft.com/office/officeart/2008/layout/VerticalAccentList"/>
    <dgm:cxn modelId="{7810C777-CF27-40B4-8A51-8FA7CE147395}" type="presParOf" srcId="{56857274-B0B3-47CB-9560-3E8430C58EFD}" destId="{A0B4E81A-E7C4-4A27-9342-099F80BAABED}" srcOrd="4" destOrd="0" presId="urn:microsoft.com/office/officeart/2008/layout/VerticalAccentList"/>
    <dgm:cxn modelId="{9F623649-592B-419B-AF61-E5297EBBA923}" type="presParOf" srcId="{56857274-B0B3-47CB-9560-3E8430C58EFD}" destId="{DF8DAA85-DA01-4C99-BDBC-E0539A711BB9}" srcOrd="5" destOrd="0" presId="urn:microsoft.com/office/officeart/2008/layout/VerticalAccentList"/>
    <dgm:cxn modelId="{E03CC49B-E8CA-4616-A08F-6C6E1ABA7048}" type="presParOf" srcId="{56857274-B0B3-47CB-9560-3E8430C58EFD}" destId="{D2DAA448-5E20-4183-9DE2-7D8D0A543369}" srcOrd="6" destOrd="0" presId="urn:microsoft.com/office/officeart/2008/layout/VerticalAccentList"/>
    <dgm:cxn modelId="{E2A34386-D0D0-4E55-9DAF-4A3309A92BEE}" type="presParOf" srcId="{56857274-B0B3-47CB-9560-3E8430C58EFD}" destId="{C638B24B-B66F-45DB-9750-BDF3FAA1A4B3}" srcOrd="7" destOrd="0" presId="urn:microsoft.com/office/officeart/2008/layout/VerticalAccen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9620C4D-2F49-4A65-9708-35A096D7795C}" type="doc">
      <dgm:prSet loTypeId="urn:microsoft.com/office/officeart/2005/8/layout/process1" loCatId="process" qsTypeId="urn:microsoft.com/office/officeart/2005/8/quickstyle/simple1" qsCatId="simple" csTypeId="urn:microsoft.com/office/officeart/2005/8/colors/accent1_2" csCatId="accent1" phldr="1"/>
      <dgm:spPr/>
    </dgm:pt>
    <dgm:pt modelId="{661C373C-7D80-4E79-BC5B-1CF130AF07DE}">
      <dgm:prSet phldrT="[Text]"/>
      <dgm:spPr/>
      <dgm:t>
        <a:bodyPr/>
        <a:lstStyle/>
        <a:p>
          <a:r>
            <a:rPr lang="en-US" dirty="0"/>
            <a:t>Build the model</a:t>
          </a:r>
        </a:p>
      </dgm:t>
    </dgm:pt>
    <dgm:pt modelId="{1021FEE5-D1B1-4F88-8160-A97D8A0C6854}" type="parTrans" cxnId="{94EEC502-979E-41FD-9897-C852B32FB8CA}">
      <dgm:prSet/>
      <dgm:spPr/>
      <dgm:t>
        <a:bodyPr/>
        <a:lstStyle/>
        <a:p>
          <a:endParaRPr lang="en-US"/>
        </a:p>
      </dgm:t>
    </dgm:pt>
    <dgm:pt modelId="{05D4718F-5FF3-445F-A6C1-8C9C8BE933FD}" type="sibTrans" cxnId="{94EEC502-979E-41FD-9897-C852B32FB8CA}">
      <dgm:prSet/>
      <dgm:spPr/>
      <dgm:t>
        <a:bodyPr/>
        <a:lstStyle/>
        <a:p>
          <a:endParaRPr lang="en-US"/>
        </a:p>
      </dgm:t>
    </dgm:pt>
    <dgm:pt modelId="{32A20D48-D135-4165-9E97-86CF0692C546}">
      <dgm:prSet phldrT="[Text]"/>
      <dgm:spPr/>
      <dgm:t>
        <a:bodyPr/>
        <a:lstStyle/>
        <a:p>
          <a:r>
            <a:rPr lang="en-US" dirty="0"/>
            <a:t>Evaluate the model</a:t>
          </a:r>
        </a:p>
      </dgm:t>
    </dgm:pt>
    <dgm:pt modelId="{99F03FD9-58E0-4A9F-B646-B1F4AD0333B4}" type="parTrans" cxnId="{231024BF-9F86-4BCA-97AE-2E46E64DB33F}">
      <dgm:prSet/>
      <dgm:spPr/>
      <dgm:t>
        <a:bodyPr/>
        <a:lstStyle/>
        <a:p>
          <a:endParaRPr lang="en-US"/>
        </a:p>
      </dgm:t>
    </dgm:pt>
    <dgm:pt modelId="{0AC5CA0D-011F-41D1-A198-07AC55DDCCA8}" type="sibTrans" cxnId="{231024BF-9F86-4BCA-97AE-2E46E64DB33F}">
      <dgm:prSet/>
      <dgm:spPr/>
      <dgm:t>
        <a:bodyPr/>
        <a:lstStyle/>
        <a:p>
          <a:endParaRPr lang="en-US"/>
        </a:p>
      </dgm:t>
    </dgm:pt>
    <dgm:pt modelId="{6F8F5A5F-720F-44B9-9E1E-BD4D707A4873}">
      <dgm:prSet phldrT="[Text]"/>
      <dgm:spPr/>
      <dgm:t>
        <a:bodyPr/>
        <a:lstStyle/>
        <a:p>
          <a:r>
            <a:rPr lang="en-US" dirty="0"/>
            <a:t>Improve the </a:t>
          </a:r>
          <a:r>
            <a:rPr lang="en-US" dirty="0" err="1"/>
            <a:t>modell</a:t>
          </a:r>
          <a:endParaRPr lang="en-US" dirty="0"/>
        </a:p>
      </dgm:t>
    </dgm:pt>
    <dgm:pt modelId="{8538ECEB-3C14-4869-8B88-E4AEEB040353}" type="parTrans" cxnId="{6C0CDCF9-5A10-410F-BA2B-A358EA426E58}">
      <dgm:prSet/>
      <dgm:spPr/>
      <dgm:t>
        <a:bodyPr/>
        <a:lstStyle/>
        <a:p>
          <a:endParaRPr lang="en-US"/>
        </a:p>
      </dgm:t>
    </dgm:pt>
    <dgm:pt modelId="{02F55C29-F7F9-4D95-A963-B3EA3214A52F}" type="sibTrans" cxnId="{6C0CDCF9-5A10-410F-BA2B-A358EA426E58}">
      <dgm:prSet/>
      <dgm:spPr/>
      <dgm:t>
        <a:bodyPr/>
        <a:lstStyle/>
        <a:p>
          <a:endParaRPr lang="en-US"/>
        </a:p>
      </dgm:t>
    </dgm:pt>
    <dgm:pt modelId="{10292424-5625-4C5A-BB38-A5F6D8478B1D}">
      <dgm:prSet/>
      <dgm:spPr/>
      <dgm:t>
        <a:bodyPr/>
        <a:lstStyle/>
        <a:p>
          <a:r>
            <a:rPr lang="en-US" dirty="0"/>
            <a:t>Find the best model</a:t>
          </a:r>
        </a:p>
      </dgm:t>
    </dgm:pt>
    <dgm:pt modelId="{FDBDDAC7-3893-4F46-BB1E-6469ABA89DEA}" type="parTrans" cxnId="{F96F4349-AC57-4F71-9DAE-ACC20C68E554}">
      <dgm:prSet/>
      <dgm:spPr/>
      <dgm:t>
        <a:bodyPr/>
        <a:lstStyle/>
        <a:p>
          <a:endParaRPr lang="en-US"/>
        </a:p>
      </dgm:t>
    </dgm:pt>
    <dgm:pt modelId="{325814EB-7B99-4FB4-961C-6C6558F65BAD}" type="sibTrans" cxnId="{F96F4349-AC57-4F71-9DAE-ACC20C68E554}">
      <dgm:prSet/>
      <dgm:spPr/>
      <dgm:t>
        <a:bodyPr/>
        <a:lstStyle/>
        <a:p>
          <a:endParaRPr lang="en-US"/>
        </a:p>
      </dgm:t>
    </dgm:pt>
    <dgm:pt modelId="{1DF867A4-508E-4BD8-BD03-54D7DE75818B}" type="pres">
      <dgm:prSet presAssocID="{29620C4D-2F49-4A65-9708-35A096D7795C}" presName="Name0" presStyleCnt="0">
        <dgm:presLayoutVars>
          <dgm:dir/>
          <dgm:resizeHandles val="exact"/>
        </dgm:presLayoutVars>
      </dgm:prSet>
      <dgm:spPr/>
    </dgm:pt>
    <dgm:pt modelId="{D42A51B3-373A-40DC-BB16-690ABB460F81}" type="pres">
      <dgm:prSet presAssocID="{661C373C-7D80-4E79-BC5B-1CF130AF07DE}" presName="node" presStyleLbl="node1" presStyleIdx="0" presStyleCnt="4">
        <dgm:presLayoutVars>
          <dgm:bulletEnabled val="1"/>
        </dgm:presLayoutVars>
      </dgm:prSet>
      <dgm:spPr/>
    </dgm:pt>
    <dgm:pt modelId="{85A42F9D-439A-468B-84CC-368169700CF2}" type="pres">
      <dgm:prSet presAssocID="{05D4718F-5FF3-445F-A6C1-8C9C8BE933FD}" presName="sibTrans" presStyleLbl="sibTrans2D1" presStyleIdx="0" presStyleCnt="3"/>
      <dgm:spPr/>
    </dgm:pt>
    <dgm:pt modelId="{1A883C34-E942-49B2-97A9-512B63907FB9}" type="pres">
      <dgm:prSet presAssocID="{05D4718F-5FF3-445F-A6C1-8C9C8BE933FD}" presName="connectorText" presStyleLbl="sibTrans2D1" presStyleIdx="0" presStyleCnt="3"/>
      <dgm:spPr/>
    </dgm:pt>
    <dgm:pt modelId="{B9CD875A-BF9E-4DFA-9EE6-416C59F25513}" type="pres">
      <dgm:prSet presAssocID="{32A20D48-D135-4165-9E97-86CF0692C546}" presName="node" presStyleLbl="node1" presStyleIdx="1" presStyleCnt="4">
        <dgm:presLayoutVars>
          <dgm:bulletEnabled val="1"/>
        </dgm:presLayoutVars>
      </dgm:prSet>
      <dgm:spPr/>
    </dgm:pt>
    <dgm:pt modelId="{B5DAE280-AE95-4B12-A6FC-73EA2814C84A}" type="pres">
      <dgm:prSet presAssocID="{0AC5CA0D-011F-41D1-A198-07AC55DDCCA8}" presName="sibTrans" presStyleLbl="sibTrans2D1" presStyleIdx="1" presStyleCnt="3"/>
      <dgm:spPr/>
    </dgm:pt>
    <dgm:pt modelId="{45E1538B-81E8-4C96-91CA-37B5CB8A7B41}" type="pres">
      <dgm:prSet presAssocID="{0AC5CA0D-011F-41D1-A198-07AC55DDCCA8}" presName="connectorText" presStyleLbl="sibTrans2D1" presStyleIdx="1" presStyleCnt="3"/>
      <dgm:spPr/>
    </dgm:pt>
    <dgm:pt modelId="{BF194DE5-5480-415C-8E32-8D3FA33BAAE2}" type="pres">
      <dgm:prSet presAssocID="{6F8F5A5F-720F-44B9-9E1E-BD4D707A4873}" presName="node" presStyleLbl="node1" presStyleIdx="2" presStyleCnt="4">
        <dgm:presLayoutVars>
          <dgm:bulletEnabled val="1"/>
        </dgm:presLayoutVars>
      </dgm:prSet>
      <dgm:spPr/>
    </dgm:pt>
    <dgm:pt modelId="{7854ABC4-8C6B-4AA3-A01B-FCADD3CA73FC}" type="pres">
      <dgm:prSet presAssocID="{02F55C29-F7F9-4D95-A963-B3EA3214A52F}" presName="sibTrans" presStyleLbl="sibTrans2D1" presStyleIdx="2" presStyleCnt="3"/>
      <dgm:spPr/>
    </dgm:pt>
    <dgm:pt modelId="{378D8B55-CCB6-468E-BE30-69E64F0B8634}" type="pres">
      <dgm:prSet presAssocID="{02F55C29-F7F9-4D95-A963-B3EA3214A52F}" presName="connectorText" presStyleLbl="sibTrans2D1" presStyleIdx="2" presStyleCnt="3"/>
      <dgm:spPr/>
    </dgm:pt>
    <dgm:pt modelId="{3DD5BA47-9408-46C9-801B-5D7B4E0B4436}" type="pres">
      <dgm:prSet presAssocID="{10292424-5625-4C5A-BB38-A5F6D8478B1D}" presName="node" presStyleLbl="node1" presStyleIdx="3" presStyleCnt="4" custLinFactNeighborX="572">
        <dgm:presLayoutVars>
          <dgm:bulletEnabled val="1"/>
        </dgm:presLayoutVars>
      </dgm:prSet>
      <dgm:spPr/>
    </dgm:pt>
  </dgm:ptLst>
  <dgm:cxnLst>
    <dgm:cxn modelId="{94EEC502-979E-41FD-9897-C852B32FB8CA}" srcId="{29620C4D-2F49-4A65-9708-35A096D7795C}" destId="{661C373C-7D80-4E79-BC5B-1CF130AF07DE}" srcOrd="0" destOrd="0" parTransId="{1021FEE5-D1B1-4F88-8160-A97D8A0C6854}" sibTransId="{05D4718F-5FF3-445F-A6C1-8C9C8BE933FD}"/>
    <dgm:cxn modelId="{588D1903-426C-4A83-B5A3-11B4F9B0BEB9}" type="presOf" srcId="{02F55C29-F7F9-4D95-A963-B3EA3214A52F}" destId="{378D8B55-CCB6-468E-BE30-69E64F0B8634}" srcOrd="1" destOrd="0" presId="urn:microsoft.com/office/officeart/2005/8/layout/process1"/>
    <dgm:cxn modelId="{D202F712-A915-4B5E-82E3-CB61B2F6155F}" type="presOf" srcId="{02F55C29-F7F9-4D95-A963-B3EA3214A52F}" destId="{7854ABC4-8C6B-4AA3-A01B-FCADD3CA73FC}" srcOrd="0" destOrd="0" presId="urn:microsoft.com/office/officeart/2005/8/layout/process1"/>
    <dgm:cxn modelId="{9B434728-75E3-4BB0-A4F7-4CB757542E1C}" type="presOf" srcId="{29620C4D-2F49-4A65-9708-35A096D7795C}" destId="{1DF867A4-508E-4BD8-BD03-54D7DE75818B}" srcOrd="0" destOrd="0" presId="urn:microsoft.com/office/officeart/2005/8/layout/process1"/>
    <dgm:cxn modelId="{F96F4349-AC57-4F71-9DAE-ACC20C68E554}" srcId="{29620C4D-2F49-4A65-9708-35A096D7795C}" destId="{10292424-5625-4C5A-BB38-A5F6D8478B1D}" srcOrd="3" destOrd="0" parTransId="{FDBDDAC7-3893-4F46-BB1E-6469ABA89DEA}" sibTransId="{325814EB-7B99-4FB4-961C-6C6558F65BAD}"/>
    <dgm:cxn modelId="{68BA1D6F-5A00-4B64-AE78-6E333791BD7F}" type="presOf" srcId="{661C373C-7D80-4E79-BC5B-1CF130AF07DE}" destId="{D42A51B3-373A-40DC-BB16-690ABB460F81}" srcOrd="0" destOrd="0" presId="urn:microsoft.com/office/officeart/2005/8/layout/process1"/>
    <dgm:cxn modelId="{36B40797-2D5D-45C7-9ADE-2B9504FC4F97}" type="presOf" srcId="{0AC5CA0D-011F-41D1-A198-07AC55DDCCA8}" destId="{45E1538B-81E8-4C96-91CA-37B5CB8A7B41}" srcOrd="1" destOrd="0" presId="urn:microsoft.com/office/officeart/2005/8/layout/process1"/>
    <dgm:cxn modelId="{B84361B0-D951-4011-A0CC-185D4409FB8A}" type="presOf" srcId="{0AC5CA0D-011F-41D1-A198-07AC55DDCCA8}" destId="{B5DAE280-AE95-4B12-A6FC-73EA2814C84A}" srcOrd="0" destOrd="0" presId="urn:microsoft.com/office/officeart/2005/8/layout/process1"/>
    <dgm:cxn modelId="{5717F8BD-6C9D-430F-A773-6DCBC3DD9FCE}" type="presOf" srcId="{6F8F5A5F-720F-44B9-9E1E-BD4D707A4873}" destId="{BF194DE5-5480-415C-8E32-8D3FA33BAAE2}" srcOrd="0" destOrd="0" presId="urn:microsoft.com/office/officeart/2005/8/layout/process1"/>
    <dgm:cxn modelId="{231024BF-9F86-4BCA-97AE-2E46E64DB33F}" srcId="{29620C4D-2F49-4A65-9708-35A096D7795C}" destId="{32A20D48-D135-4165-9E97-86CF0692C546}" srcOrd="1" destOrd="0" parTransId="{99F03FD9-58E0-4A9F-B646-B1F4AD0333B4}" sibTransId="{0AC5CA0D-011F-41D1-A198-07AC55DDCCA8}"/>
    <dgm:cxn modelId="{D9E781C1-6EA0-4982-BE06-5260DEB997F4}" type="presOf" srcId="{32A20D48-D135-4165-9E97-86CF0692C546}" destId="{B9CD875A-BF9E-4DFA-9EE6-416C59F25513}" srcOrd="0" destOrd="0" presId="urn:microsoft.com/office/officeart/2005/8/layout/process1"/>
    <dgm:cxn modelId="{A5CE8CC6-90D0-4680-B343-022F400A6019}" type="presOf" srcId="{10292424-5625-4C5A-BB38-A5F6D8478B1D}" destId="{3DD5BA47-9408-46C9-801B-5D7B4E0B4436}" srcOrd="0" destOrd="0" presId="urn:microsoft.com/office/officeart/2005/8/layout/process1"/>
    <dgm:cxn modelId="{6D3431D2-C9B7-4CCB-9EBA-6D39680EB94C}" type="presOf" srcId="{05D4718F-5FF3-445F-A6C1-8C9C8BE933FD}" destId="{85A42F9D-439A-468B-84CC-368169700CF2}" srcOrd="0" destOrd="0" presId="urn:microsoft.com/office/officeart/2005/8/layout/process1"/>
    <dgm:cxn modelId="{4372A6DB-35AF-4A3F-BD89-3A2716C416D7}" type="presOf" srcId="{05D4718F-5FF3-445F-A6C1-8C9C8BE933FD}" destId="{1A883C34-E942-49B2-97A9-512B63907FB9}" srcOrd="1" destOrd="0" presId="urn:microsoft.com/office/officeart/2005/8/layout/process1"/>
    <dgm:cxn modelId="{6C0CDCF9-5A10-410F-BA2B-A358EA426E58}" srcId="{29620C4D-2F49-4A65-9708-35A096D7795C}" destId="{6F8F5A5F-720F-44B9-9E1E-BD4D707A4873}" srcOrd="2" destOrd="0" parTransId="{8538ECEB-3C14-4869-8B88-E4AEEB040353}" sibTransId="{02F55C29-F7F9-4D95-A963-B3EA3214A52F}"/>
    <dgm:cxn modelId="{FAF4A1BD-538A-4402-B8FC-390295F5D0EE}" type="presParOf" srcId="{1DF867A4-508E-4BD8-BD03-54D7DE75818B}" destId="{D42A51B3-373A-40DC-BB16-690ABB460F81}" srcOrd="0" destOrd="0" presId="urn:microsoft.com/office/officeart/2005/8/layout/process1"/>
    <dgm:cxn modelId="{895E92D5-7BC6-40D7-BA02-372465F36894}" type="presParOf" srcId="{1DF867A4-508E-4BD8-BD03-54D7DE75818B}" destId="{85A42F9D-439A-468B-84CC-368169700CF2}" srcOrd="1" destOrd="0" presId="urn:microsoft.com/office/officeart/2005/8/layout/process1"/>
    <dgm:cxn modelId="{EEEE2D1E-AD17-42CE-A17E-FFB35AB84F23}" type="presParOf" srcId="{85A42F9D-439A-468B-84CC-368169700CF2}" destId="{1A883C34-E942-49B2-97A9-512B63907FB9}" srcOrd="0" destOrd="0" presId="urn:microsoft.com/office/officeart/2005/8/layout/process1"/>
    <dgm:cxn modelId="{D38AFBAF-01F9-4E52-B424-22E49080A96C}" type="presParOf" srcId="{1DF867A4-508E-4BD8-BD03-54D7DE75818B}" destId="{B9CD875A-BF9E-4DFA-9EE6-416C59F25513}" srcOrd="2" destOrd="0" presId="urn:microsoft.com/office/officeart/2005/8/layout/process1"/>
    <dgm:cxn modelId="{598B601B-F477-48E3-A837-F14406D34243}" type="presParOf" srcId="{1DF867A4-508E-4BD8-BD03-54D7DE75818B}" destId="{B5DAE280-AE95-4B12-A6FC-73EA2814C84A}" srcOrd="3" destOrd="0" presId="urn:microsoft.com/office/officeart/2005/8/layout/process1"/>
    <dgm:cxn modelId="{D8963340-7AB1-4916-8C49-DA766C372465}" type="presParOf" srcId="{B5DAE280-AE95-4B12-A6FC-73EA2814C84A}" destId="{45E1538B-81E8-4C96-91CA-37B5CB8A7B41}" srcOrd="0" destOrd="0" presId="urn:microsoft.com/office/officeart/2005/8/layout/process1"/>
    <dgm:cxn modelId="{6EF70B19-EF64-497C-8C8C-8824E2FAA668}" type="presParOf" srcId="{1DF867A4-508E-4BD8-BD03-54D7DE75818B}" destId="{BF194DE5-5480-415C-8E32-8D3FA33BAAE2}" srcOrd="4" destOrd="0" presId="urn:microsoft.com/office/officeart/2005/8/layout/process1"/>
    <dgm:cxn modelId="{8A54D3DC-8EC2-4C2E-8FB5-7F58F4FFD304}" type="presParOf" srcId="{1DF867A4-508E-4BD8-BD03-54D7DE75818B}" destId="{7854ABC4-8C6B-4AA3-A01B-FCADD3CA73FC}" srcOrd="5" destOrd="0" presId="urn:microsoft.com/office/officeart/2005/8/layout/process1"/>
    <dgm:cxn modelId="{25AEA4BE-4336-426A-B510-9C2E34C71F32}" type="presParOf" srcId="{7854ABC4-8C6B-4AA3-A01B-FCADD3CA73FC}" destId="{378D8B55-CCB6-468E-BE30-69E64F0B8634}" srcOrd="0" destOrd="0" presId="urn:microsoft.com/office/officeart/2005/8/layout/process1"/>
    <dgm:cxn modelId="{DF9AD5FF-B557-4426-B5E7-F2C2FA9894B2}" type="presParOf" srcId="{1DF867A4-508E-4BD8-BD03-54D7DE75818B}" destId="{3DD5BA47-9408-46C9-801B-5D7B4E0B4436}"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6DF83-EE71-4B84-9931-18A9A69D5ACE}">
      <dsp:nvSpPr>
        <dsp:cNvPr id="0" name=""/>
        <dsp:cNvSpPr/>
      </dsp:nvSpPr>
      <dsp:spPr>
        <a:xfrm>
          <a:off x="0" y="891920"/>
          <a:ext cx="5023945" cy="42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27AB5F6-6124-4C1B-8FAC-4DF83865E966}">
      <dsp:nvSpPr>
        <dsp:cNvPr id="0" name=""/>
        <dsp:cNvSpPr/>
      </dsp:nvSpPr>
      <dsp:spPr>
        <a:xfrm>
          <a:off x="239177" y="418835"/>
          <a:ext cx="4783536" cy="72400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925" tIns="0" rIns="132925" bIns="0" numCol="1" spcCol="1270" anchor="ctr" anchorCtr="0">
          <a:noAutofit/>
        </a:bodyPr>
        <a:lstStyle/>
        <a:p>
          <a:pPr marL="0" lvl="0" indent="0" algn="l" defTabSz="755650">
            <a:lnSpc>
              <a:spcPct val="90000"/>
            </a:lnSpc>
            <a:spcBef>
              <a:spcPct val="0"/>
            </a:spcBef>
            <a:spcAft>
              <a:spcPct val="35000"/>
            </a:spcAft>
            <a:buNone/>
          </a:pPr>
          <a:r>
            <a:rPr lang="en-US" sz="1700" kern="1200" dirty="0"/>
            <a:t>Get request for data using API</a:t>
          </a:r>
        </a:p>
      </dsp:txBody>
      <dsp:txXfrm>
        <a:off x="274520" y="454178"/>
        <a:ext cx="4712850" cy="653318"/>
      </dsp:txXfrm>
    </dsp:sp>
    <dsp:sp modelId="{8E9417B3-5D69-48E0-B992-98F28101EFD8}">
      <dsp:nvSpPr>
        <dsp:cNvPr id="0" name=""/>
        <dsp:cNvSpPr/>
      </dsp:nvSpPr>
      <dsp:spPr>
        <a:xfrm>
          <a:off x="0" y="2027400"/>
          <a:ext cx="5023945" cy="42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4CF1351-43EA-4641-8044-416AD90A985E}">
      <dsp:nvSpPr>
        <dsp:cNvPr id="0" name=""/>
        <dsp:cNvSpPr/>
      </dsp:nvSpPr>
      <dsp:spPr>
        <a:xfrm>
          <a:off x="239422" y="1412120"/>
          <a:ext cx="4780968" cy="8662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925" tIns="0" rIns="132925" bIns="0" numCol="1" spcCol="1270" anchor="ctr" anchorCtr="0">
          <a:noAutofit/>
        </a:bodyPr>
        <a:lstStyle/>
        <a:p>
          <a:pPr marL="0" lvl="0" indent="0" algn="l" defTabSz="755650">
            <a:lnSpc>
              <a:spcPct val="90000"/>
            </a:lnSpc>
            <a:spcBef>
              <a:spcPct val="0"/>
            </a:spcBef>
            <a:spcAft>
              <a:spcPct val="35000"/>
            </a:spcAft>
            <a:buNone/>
          </a:pPr>
          <a:r>
            <a:rPr lang="en-US" sz="1700" kern="1200" dirty="0"/>
            <a:t>Use </a:t>
          </a:r>
          <a:r>
            <a:rPr lang="en-US" sz="1700" kern="1200" dirty="0" err="1"/>
            <a:t>json</a:t>
          </a:r>
          <a:r>
            <a:rPr lang="en-US" sz="1700" kern="1200" dirty="0"/>
            <a:t> normalize method to convert </a:t>
          </a:r>
          <a:r>
            <a:rPr lang="en-US" sz="1700" kern="1200" dirty="0" err="1"/>
            <a:t>json</a:t>
          </a:r>
          <a:r>
            <a:rPr lang="en-US" sz="1700" kern="1200" dirty="0"/>
            <a:t> result</a:t>
          </a:r>
        </a:p>
        <a:p>
          <a:pPr marL="0" lvl="0" indent="0" algn="l" defTabSz="755650">
            <a:lnSpc>
              <a:spcPct val="90000"/>
            </a:lnSpc>
            <a:spcBef>
              <a:spcPct val="0"/>
            </a:spcBef>
            <a:spcAft>
              <a:spcPct val="35000"/>
            </a:spcAft>
            <a:buNone/>
          </a:pPr>
          <a:r>
            <a:rPr lang="en-US" sz="1700" kern="1200" dirty="0"/>
            <a:t> into a </a:t>
          </a:r>
          <a:r>
            <a:rPr lang="en-US" sz="1700" kern="1200" dirty="0" err="1"/>
            <a:t>dataframe</a:t>
          </a:r>
          <a:endParaRPr lang="en-US" sz="1700" kern="1200" dirty="0"/>
        </a:p>
      </dsp:txBody>
      <dsp:txXfrm>
        <a:off x="281706" y="1454404"/>
        <a:ext cx="4696400" cy="781632"/>
      </dsp:txXfrm>
    </dsp:sp>
    <dsp:sp modelId="{2FF478B8-55D8-4768-A9A1-B2558BDC1401}">
      <dsp:nvSpPr>
        <dsp:cNvPr id="0" name=""/>
        <dsp:cNvSpPr/>
      </dsp:nvSpPr>
      <dsp:spPr>
        <a:xfrm>
          <a:off x="0" y="2989039"/>
          <a:ext cx="5023945" cy="42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AFA77F7-5124-4AD5-91AC-D9CC6307D08D}">
      <dsp:nvSpPr>
        <dsp:cNvPr id="0" name=""/>
        <dsp:cNvSpPr/>
      </dsp:nvSpPr>
      <dsp:spPr>
        <a:xfrm>
          <a:off x="238931" y="2547600"/>
          <a:ext cx="4783313" cy="69235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925" tIns="0" rIns="132925" bIns="0" numCol="1" spcCol="1270" anchor="ctr" anchorCtr="0">
          <a:noAutofit/>
        </a:bodyPr>
        <a:lstStyle/>
        <a:p>
          <a:pPr marL="0" lvl="0" indent="0" algn="l" defTabSz="755650">
            <a:lnSpc>
              <a:spcPct val="90000"/>
            </a:lnSpc>
            <a:spcBef>
              <a:spcPct val="0"/>
            </a:spcBef>
            <a:spcAft>
              <a:spcPct val="35000"/>
            </a:spcAft>
            <a:buNone/>
          </a:pPr>
          <a:r>
            <a:rPr lang="en-US" sz="1700" kern="1200" dirty="0"/>
            <a:t>Clean data, check missing value and fill if needed</a:t>
          </a:r>
        </a:p>
      </dsp:txBody>
      <dsp:txXfrm>
        <a:off x="272729" y="2581398"/>
        <a:ext cx="4715717" cy="6247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6DF83-EE71-4B84-9931-18A9A69D5ACE}">
      <dsp:nvSpPr>
        <dsp:cNvPr id="0" name=""/>
        <dsp:cNvSpPr/>
      </dsp:nvSpPr>
      <dsp:spPr>
        <a:xfrm>
          <a:off x="0" y="891920"/>
          <a:ext cx="5023945" cy="42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27AB5F6-6124-4C1B-8FAC-4DF83865E966}">
      <dsp:nvSpPr>
        <dsp:cNvPr id="0" name=""/>
        <dsp:cNvSpPr/>
      </dsp:nvSpPr>
      <dsp:spPr>
        <a:xfrm>
          <a:off x="239177" y="418835"/>
          <a:ext cx="4783536" cy="72400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925" tIns="0" rIns="132925" bIns="0" numCol="1" spcCol="1270" anchor="ctr" anchorCtr="0">
          <a:noAutofit/>
        </a:bodyPr>
        <a:lstStyle/>
        <a:p>
          <a:pPr marL="0" lvl="0" indent="0" algn="l" defTabSz="755650">
            <a:lnSpc>
              <a:spcPct val="90000"/>
            </a:lnSpc>
            <a:spcBef>
              <a:spcPct val="0"/>
            </a:spcBef>
            <a:spcAft>
              <a:spcPct val="35000"/>
            </a:spcAft>
            <a:buNone/>
          </a:pPr>
          <a:r>
            <a:rPr lang="en-US" sz="1700" kern="1200" dirty="0"/>
            <a:t>Get request for Falcon 9 Launch for Wiki page </a:t>
          </a:r>
          <a:r>
            <a:rPr lang="en-US" sz="1700" kern="1200" dirty="0" err="1"/>
            <a:t>url</a:t>
          </a:r>
          <a:endParaRPr lang="en-US" sz="1700" kern="1200" dirty="0"/>
        </a:p>
      </dsp:txBody>
      <dsp:txXfrm>
        <a:off x="274520" y="454178"/>
        <a:ext cx="4712850" cy="653318"/>
      </dsp:txXfrm>
    </dsp:sp>
    <dsp:sp modelId="{8E9417B3-5D69-48E0-B992-98F28101EFD8}">
      <dsp:nvSpPr>
        <dsp:cNvPr id="0" name=""/>
        <dsp:cNvSpPr/>
      </dsp:nvSpPr>
      <dsp:spPr>
        <a:xfrm>
          <a:off x="0" y="2027400"/>
          <a:ext cx="5023945" cy="42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4CF1351-43EA-4641-8044-416AD90A985E}">
      <dsp:nvSpPr>
        <dsp:cNvPr id="0" name=""/>
        <dsp:cNvSpPr/>
      </dsp:nvSpPr>
      <dsp:spPr>
        <a:xfrm>
          <a:off x="239422" y="1412120"/>
          <a:ext cx="4780968" cy="8662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925" tIns="0" rIns="132925" bIns="0" numCol="1" spcCol="1270" anchor="ctr" anchorCtr="0">
          <a:noAutofit/>
        </a:bodyPr>
        <a:lstStyle/>
        <a:p>
          <a:pPr marL="0" lvl="0" indent="0" algn="l" defTabSz="755650">
            <a:lnSpc>
              <a:spcPct val="90000"/>
            </a:lnSpc>
            <a:spcBef>
              <a:spcPct val="0"/>
            </a:spcBef>
            <a:spcAft>
              <a:spcPct val="35000"/>
            </a:spcAft>
            <a:buNone/>
          </a:pPr>
          <a:r>
            <a:rPr lang="en-US" sz="1700" kern="1200" dirty="0"/>
            <a:t>Create </a:t>
          </a:r>
          <a:r>
            <a:rPr lang="en-US" sz="1700" kern="1200" dirty="0" err="1"/>
            <a:t>BeautifulSoup</a:t>
          </a:r>
          <a:r>
            <a:rPr lang="en-US" sz="1700" kern="1200" dirty="0"/>
            <a:t> from the HTML response</a:t>
          </a:r>
        </a:p>
      </dsp:txBody>
      <dsp:txXfrm>
        <a:off x="281706" y="1454404"/>
        <a:ext cx="4696400" cy="781632"/>
      </dsp:txXfrm>
    </dsp:sp>
    <dsp:sp modelId="{2FF478B8-55D8-4768-A9A1-B2558BDC1401}">
      <dsp:nvSpPr>
        <dsp:cNvPr id="0" name=""/>
        <dsp:cNvSpPr/>
      </dsp:nvSpPr>
      <dsp:spPr>
        <a:xfrm>
          <a:off x="0" y="2989039"/>
          <a:ext cx="5023945" cy="42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AFA77F7-5124-4AD5-91AC-D9CC6307D08D}">
      <dsp:nvSpPr>
        <dsp:cNvPr id="0" name=""/>
        <dsp:cNvSpPr/>
      </dsp:nvSpPr>
      <dsp:spPr>
        <a:xfrm>
          <a:off x="227116" y="2526578"/>
          <a:ext cx="4783313" cy="69235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925" tIns="0" rIns="132925" bIns="0" numCol="1" spcCol="1270" anchor="ctr" anchorCtr="0">
          <a:noAutofit/>
        </a:bodyPr>
        <a:lstStyle/>
        <a:p>
          <a:pPr marL="0" lvl="0" indent="0" algn="l" defTabSz="755650">
            <a:lnSpc>
              <a:spcPct val="90000"/>
            </a:lnSpc>
            <a:spcBef>
              <a:spcPct val="0"/>
            </a:spcBef>
            <a:spcAft>
              <a:spcPct val="35000"/>
            </a:spcAft>
            <a:buNone/>
          </a:pPr>
          <a:r>
            <a:rPr lang="en-US" sz="1700" kern="1200" dirty="0"/>
            <a:t>Extract all column name from HTML header </a:t>
          </a:r>
        </a:p>
      </dsp:txBody>
      <dsp:txXfrm>
        <a:off x="260914" y="2560376"/>
        <a:ext cx="4715717" cy="6247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518C64-FBA5-4531-AC2B-74848C53B48E}">
      <dsp:nvSpPr>
        <dsp:cNvPr id="0" name=""/>
        <dsp:cNvSpPr/>
      </dsp:nvSpPr>
      <dsp:spPr>
        <a:xfrm>
          <a:off x="683008" y="1711"/>
          <a:ext cx="4337081" cy="394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pPr>
          <a:endParaRPr lang="en-US" sz="1800" kern="1200" dirty="0"/>
        </a:p>
      </dsp:txBody>
      <dsp:txXfrm>
        <a:off x="683008" y="1711"/>
        <a:ext cx="4337081" cy="394280"/>
      </dsp:txXfrm>
    </dsp:sp>
    <dsp:sp modelId="{FC56155D-0A14-48D1-9719-5878F9C971ED}">
      <dsp:nvSpPr>
        <dsp:cNvPr id="0" name=""/>
        <dsp:cNvSpPr/>
      </dsp:nvSpPr>
      <dsp:spPr>
        <a:xfrm>
          <a:off x="683008" y="395991"/>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31B723-0713-4C76-9B2C-807E6464DE1B}">
      <dsp:nvSpPr>
        <dsp:cNvPr id="0" name=""/>
        <dsp:cNvSpPr/>
      </dsp:nvSpPr>
      <dsp:spPr>
        <a:xfrm>
          <a:off x="1292609" y="395991"/>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6A09D2-F221-49FB-A8F1-962D79E53356}">
      <dsp:nvSpPr>
        <dsp:cNvPr id="0" name=""/>
        <dsp:cNvSpPr/>
      </dsp:nvSpPr>
      <dsp:spPr>
        <a:xfrm>
          <a:off x="1902692" y="395991"/>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203138-FED8-47EF-89B5-69C31C248D66}">
      <dsp:nvSpPr>
        <dsp:cNvPr id="0" name=""/>
        <dsp:cNvSpPr/>
      </dsp:nvSpPr>
      <dsp:spPr>
        <a:xfrm>
          <a:off x="2512293" y="395991"/>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39FA5A-4216-4B34-BEC9-62759567D6DD}">
      <dsp:nvSpPr>
        <dsp:cNvPr id="0" name=""/>
        <dsp:cNvSpPr/>
      </dsp:nvSpPr>
      <dsp:spPr>
        <a:xfrm>
          <a:off x="3122375" y="395991"/>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F437C5-D4CC-47B1-8675-9FF8739C18E1}">
      <dsp:nvSpPr>
        <dsp:cNvPr id="0" name=""/>
        <dsp:cNvSpPr/>
      </dsp:nvSpPr>
      <dsp:spPr>
        <a:xfrm>
          <a:off x="3731976" y="395991"/>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A4B929-15A0-436F-87F7-6D460FF5B337}">
      <dsp:nvSpPr>
        <dsp:cNvPr id="0" name=""/>
        <dsp:cNvSpPr/>
      </dsp:nvSpPr>
      <dsp:spPr>
        <a:xfrm>
          <a:off x="4342059" y="395991"/>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45C968-0394-400A-9646-E2F58DF1B624}">
      <dsp:nvSpPr>
        <dsp:cNvPr id="0" name=""/>
        <dsp:cNvSpPr/>
      </dsp:nvSpPr>
      <dsp:spPr>
        <a:xfrm>
          <a:off x="682217" y="485720"/>
          <a:ext cx="4393463" cy="642530"/>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l" defTabSz="533400">
            <a:lnSpc>
              <a:spcPct val="90000"/>
            </a:lnSpc>
            <a:spcBef>
              <a:spcPct val="0"/>
            </a:spcBef>
            <a:spcAft>
              <a:spcPct val="35000"/>
            </a:spcAft>
            <a:buNone/>
          </a:pPr>
          <a:r>
            <a:rPr lang="en-US" sz="1200" kern="1200" dirty="0"/>
            <a:t>Calculate number of launches at each sites</a:t>
          </a:r>
        </a:p>
      </dsp:txBody>
      <dsp:txXfrm>
        <a:off x="682217" y="485720"/>
        <a:ext cx="4393463" cy="642530"/>
      </dsp:txXfrm>
    </dsp:sp>
    <dsp:sp modelId="{3D2F8BB5-C2EB-4D2E-85E8-61B8E60EC71F}">
      <dsp:nvSpPr>
        <dsp:cNvPr id="0" name=""/>
        <dsp:cNvSpPr/>
      </dsp:nvSpPr>
      <dsp:spPr>
        <a:xfrm>
          <a:off x="683008" y="1258423"/>
          <a:ext cx="4337081" cy="394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endParaRPr lang="en-US" sz="1800" kern="1200" dirty="0"/>
        </a:p>
      </dsp:txBody>
      <dsp:txXfrm>
        <a:off x="683008" y="1258423"/>
        <a:ext cx="4337081" cy="394280"/>
      </dsp:txXfrm>
    </dsp:sp>
    <dsp:sp modelId="{9BC3FE6B-6FE6-4C94-8893-81DAEFE0AC37}">
      <dsp:nvSpPr>
        <dsp:cNvPr id="0" name=""/>
        <dsp:cNvSpPr/>
      </dsp:nvSpPr>
      <dsp:spPr>
        <a:xfrm>
          <a:off x="683008" y="1652703"/>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21E3C9-FB3A-41EE-A2E1-86425B8EECF4}">
      <dsp:nvSpPr>
        <dsp:cNvPr id="0" name=""/>
        <dsp:cNvSpPr/>
      </dsp:nvSpPr>
      <dsp:spPr>
        <a:xfrm>
          <a:off x="1292609" y="1652703"/>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3AA820-BCD6-4033-93FC-BD2FD895DF43}">
      <dsp:nvSpPr>
        <dsp:cNvPr id="0" name=""/>
        <dsp:cNvSpPr/>
      </dsp:nvSpPr>
      <dsp:spPr>
        <a:xfrm>
          <a:off x="1902692" y="1652703"/>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DCC672-5593-4AEC-8F53-5406801ADCC8}">
      <dsp:nvSpPr>
        <dsp:cNvPr id="0" name=""/>
        <dsp:cNvSpPr/>
      </dsp:nvSpPr>
      <dsp:spPr>
        <a:xfrm>
          <a:off x="2512293" y="1652703"/>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4460A0-4ADB-44C0-AA0E-F13A440AA93B}">
      <dsp:nvSpPr>
        <dsp:cNvPr id="0" name=""/>
        <dsp:cNvSpPr/>
      </dsp:nvSpPr>
      <dsp:spPr>
        <a:xfrm>
          <a:off x="3122375" y="1652703"/>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8E44B4-C5C6-438E-B0DB-1949A27CC7D1}">
      <dsp:nvSpPr>
        <dsp:cNvPr id="0" name=""/>
        <dsp:cNvSpPr/>
      </dsp:nvSpPr>
      <dsp:spPr>
        <a:xfrm>
          <a:off x="3731976" y="1652703"/>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213954-D553-4BD2-9035-F611CDD0DD35}">
      <dsp:nvSpPr>
        <dsp:cNvPr id="0" name=""/>
        <dsp:cNvSpPr/>
      </dsp:nvSpPr>
      <dsp:spPr>
        <a:xfrm>
          <a:off x="4342059" y="1652703"/>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EDBD5CD-C6B2-4A6B-A9AA-CE73886934E5}">
      <dsp:nvSpPr>
        <dsp:cNvPr id="0" name=""/>
        <dsp:cNvSpPr/>
      </dsp:nvSpPr>
      <dsp:spPr>
        <a:xfrm>
          <a:off x="661348" y="1733020"/>
          <a:ext cx="4393463" cy="642530"/>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533400">
            <a:lnSpc>
              <a:spcPct val="90000"/>
            </a:lnSpc>
            <a:spcBef>
              <a:spcPct val="0"/>
            </a:spcBef>
            <a:spcAft>
              <a:spcPct val="35000"/>
            </a:spcAft>
            <a:buNone/>
          </a:pPr>
          <a:endParaRPr lang="en-US" sz="1200" kern="1200" dirty="0"/>
        </a:p>
        <a:p>
          <a:pPr marL="0" lvl="0" indent="0" algn="l" defTabSz="533400">
            <a:lnSpc>
              <a:spcPct val="90000"/>
            </a:lnSpc>
            <a:spcBef>
              <a:spcPct val="0"/>
            </a:spcBef>
            <a:spcAft>
              <a:spcPct val="35000"/>
            </a:spcAft>
            <a:buNone/>
          </a:pPr>
          <a:r>
            <a:rPr lang="en-US" sz="1200" kern="1200" dirty="0"/>
            <a:t>Calculate the number and occurrence of mission outcome per orbit type</a:t>
          </a:r>
        </a:p>
      </dsp:txBody>
      <dsp:txXfrm>
        <a:off x="661348" y="1733020"/>
        <a:ext cx="4393463" cy="642530"/>
      </dsp:txXfrm>
    </dsp:sp>
    <dsp:sp modelId="{790D94AA-EC6F-49DF-913B-6DEE5C76CF9C}">
      <dsp:nvSpPr>
        <dsp:cNvPr id="0" name=""/>
        <dsp:cNvSpPr/>
      </dsp:nvSpPr>
      <dsp:spPr>
        <a:xfrm>
          <a:off x="683008" y="2515136"/>
          <a:ext cx="4337081" cy="394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pPr>
          <a:endParaRPr lang="en-US" sz="1800" kern="1200" dirty="0"/>
        </a:p>
      </dsp:txBody>
      <dsp:txXfrm>
        <a:off x="683008" y="2515136"/>
        <a:ext cx="4337081" cy="394280"/>
      </dsp:txXfrm>
    </dsp:sp>
    <dsp:sp modelId="{7D797508-5EB9-4CB9-915E-BF83406626B2}">
      <dsp:nvSpPr>
        <dsp:cNvPr id="0" name=""/>
        <dsp:cNvSpPr/>
      </dsp:nvSpPr>
      <dsp:spPr>
        <a:xfrm>
          <a:off x="683008" y="2909416"/>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487794-2148-47D5-A65B-FBA233BE4048}">
      <dsp:nvSpPr>
        <dsp:cNvPr id="0" name=""/>
        <dsp:cNvSpPr/>
      </dsp:nvSpPr>
      <dsp:spPr>
        <a:xfrm>
          <a:off x="1292609" y="2909416"/>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D4BA45-B2D0-42C1-BEE4-C611A03EB48D}">
      <dsp:nvSpPr>
        <dsp:cNvPr id="0" name=""/>
        <dsp:cNvSpPr/>
      </dsp:nvSpPr>
      <dsp:spPr>
        <a:xfrm>
          <a:off x="1902692" y="2909416"/>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A1DBFB-7B17-41DB-9F9E-018534026B4E}">
      <dsp:nvSpPr>
        <dsp:cNvPr id="0" name=""/>
        <dsp:cNvSpPr/>
      </dsp:nvSpPr>
      <dsp:spPr>
        <a:xfrm>
          <a:off x="2512293" y="2909416"/>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B4E81A-E7C4-4A27-9342-099F80BAABED}">
      <dsp:nvSpPr>
        <dsp:cNvPr id="0" name=""/>
        <dsp:cNvSpPr/>
      </dsp:nvSpPr>
      <dsp:spPr>
        <a:xfrm>
          <a:off x="3122375" y="2909416"/>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8DAA85-DA01-4C99-BDBC-E0539A711BB9}">
      <dsp:nvSpPr>
        <dsp:cNvPr id="0" name=""/>
        <dsp:cNvSpPr/>
      </dsp:nvSpPr>
      <dsp:spPr>
        <a:xfrm>
          <a:off x="3731976" y="2909416"/>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DAA448-5E20-4183-9DE2-7D8D0A543369}">
      <dsp:nvSpPr>
        <dsp:cNvPr id="0" name=""/>
        <dsp:cNvSpPr/>
      </dsp:nvSpPr>
      <dsp:spPr>
        <a:xfrm>
          <a:off x="4342059" y="2909416"/>
          <a:ext cx="1014877" cy="803163"/>
        </a:xfrm>
        <a:prstGeom prst="chevron">
          <a:avLst>
            <a:gd name="adj" fmla="val 706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638B24B-B66F-45DB-9750-BDF3FAA1A4B3}">
      <dsp:nvSpPr>
        <dsp:cNvPr id="0" name=""/>
        <dsp:cNvSpPr/>
      </dsp:nvSpPr>
      <dsp:spPr>
        <a:xfrm>
          <a:off x="683008" y="2989732"/>
          <a:ext cx="4393463" cy="642530"/>
        </a:xfrm>
        <a:prstGeom prst="re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l" defTabSz="533400">
            <a:lnSpc>
              <a:spcPct val="90000"/>
            </a:lnSpc>
            <a:spcBef>
              <a:spcPct val="0"/>
            </a:spcBef>
            <a:spcAft>
              <a:spcPct val="35000"/>
            </a:spcAft>
            <a:buNone/>
          </a:pPr>
          <a:r>
            <a:rPr lang="en-US" sz="1200" kern="1200" dirty="0"/>
            <a:t>Create a landing outcome label from the outcome column</a:t>
          </a:r>
        </a:p>
      </dsp:txBody>
      <dsp:txXfrm>
        <a:off x="683008" y="2989732"/>
        <a:ext cx="4393463" cy="6425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2A51B3-373A-40DC-BB16-690ABB460F81}">
      <dsp:nvSpPr>
        <dsp:cNvPr id="0" name=""/>
        <dsp:cNvSpPr/>
      </dsp:nvSpPr>
      <dsp:spPr>
        <a:xfrm>
          <a:off x="3942" y="954268"/>
          <a:ext cx="1723931" cy="10343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Build the model</a:t>
          </a:r>
        </a:p>
      </dsp:txBody>
      <dsp:txXfrm>
        <a:off x="34237" y="984563"/>
        <a:ext cx="1663341" cy="973769"/>
      </dsp:txXfrm>
    </dsp:sp>
    <dsp:sp modelId="{85A42F9D-439A-468B-84CC-368169700CF2}">
      <dsp:nvSpPr>
        <dsp:cNvPr id="0" name=""/>
        <dsp:cNvSpPr/>
      </dsp:nvSpPr>
      <dsp:spPr>
        <a:xfrm>
          <a:off x="1900267" y="1257680"/>
          <a:ext cx="365473" cy="4275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1900267" y="1343187"/>
        <a:ext cx="255831" cy="256521"/>
      </dsp:txXfrm>
    </dsp:sp>
    <dsp:sp modelId="{B9CD875A-BF9E-4DFA-9EE6-416C59F25513}">
      <dsp:nvSpPr>
        <dsp:cNvPr id="0" name=""/>
        <dsp:cNvSpPr/>
      </dsp:nvSpPr>
      <dsp:spPr>
        <a:xfrm>
          <a:off x="2417447" y="954268"/>
          <a:ext cx="1723931" cy="10343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Evaluate the model</a:t>
          </a:r>
        </a:p>
      </dsp:txBody>
      <dsp:txXfrm>
        <a:off x="2447742" y="984563"/>
        <a:ext cx="1663341" cy="973769"/>
      </dsp:txXfrm>
    </dsp:sp>
    <dsp:sp modelId="{B5DAE280-AE95-4B12-A6FC-73EA2814C84A}">
      <dsp:nvSpPr>
        <dsp:cNvPr id="0" name=""/>
        <dsp:cNvSpPr/>
      </dsp:nvSpPr>
      <dsp:spPr>
        <a:xfrm>
          <a:off x="4313772" y="1257680"/>
          <a:ext cx="365473" cy="4275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4313772" y="1343187"/>
        <a:ext cx="255831" cy="256521"/>
      </dsp:txXfrm>
    </dsp:sp>
    <dsp:sp modelId="{BF194DE5-5480-415C-8E32-8D3FA33BAAE2}">
      <dsp:nvSpPr>
        <dsp:cNvPr id="0" name=""/>
        <dsp:cNvSpPr/>
      </dsp:nvSpPr>
      <dsp:spPr>
        <a:xfrm>
          <a:off x="4830951" y="954268"/>
          <a:ext cx="1723931" cy="10343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Improve the </a:t>
          </a:r>
          <a:r>
            <a:rPr lang="en-US" sz="2500" kern="1200" dirty="0" err="1"/>
            <a:t>modell</a:t>
          </a:r>
          <a:endParaRPr lang="en-US" sz="2500" kern="1200" dirty="0"/>
        </a:p>
      </dsp:txBody>
      <dsp:txXfrm>
        <a:off x="4861246" y="984563"/>
        <a:ext cx="1663341" cy="973769"/>
      </dsp:txXfrm>
    </dsp:sp>
    <dsp:sp modelId="{7854ABC4-8C6B-4AA3-A01B-FCADD3CA73FC}">
      <dsp:nvSpPr>
        <dsp:cNvPr id="0" name=""/>
        <dsp:cNvSpPr/>
      </dsp:nvSpPr>
      <dsp:spPr>
        <a:xfrm>
          <a:off x="6728262" y="1257680"/>
          <a:ext cx="367563" cy="4275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6728262" y="1343187"/>
        <a:ext cx="257294" cy="256521"/>
      </dsp:txXfrm>
    </dsp:sp>
    <dsp:sp modelId="{3DD5BA47-9408-46C9-801B-5D7B4E0B4436}">
      <dsp:nvSpPr>
        <dsp:cNvPr id="0" name=""/>
        <dsp:cNvSpPr/>
      </dsp:nvSpPr>
      <dsp:spPr>
        <a:xfrm>
          <a:off x="7248399" y="954268"/>
          <a:ext cx="1723931" cy="103435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Find the best model</a:t>
          </a:r>
        </a:p>
      </dsp:txBody>
      <dsp:txXfrm>
        <a:off x="7278694" y="984563"/>
        <a:ext cx="1663341" cy="973769"/>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AccentList">
  <dgm:title val=""/>
  <dgm:desc val=""/>
  <dgm:catLst>
    <dgm:cat type="list" pri="16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dgm:chPref/>
      <dgm:dir/>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constrLst>
      <dgm:constr type="primFontSz" for="des" forName="parenttext" refType="primFontSz" refFor="des" refForName="childtext" op="gte"/>
      <dgm:constr type="w" for="ch" forName="composite" refType="w"/>
      <dgm:constr type="h" for="ch" forName="composite" refType="h"/>
      <dgm:constr type="w" for="ch" forName="parallelogramComposite" refType="w"/>
      <dgm:constr type="h" for="ch" forName="parallelogramComposite" refType="h"/>
      <dgm:constr type="w" for="ch" forName="parenttextcomposite" refType="w" fact="0.9"/>
      <dgm:constr type="h" for="ch" forName="parenttextcomposite" refType="h" fact="0.6"/>
      <dgm:constr type="h" for="ch" forName="sibTrans" refType="h" refFor="ch" refForName="composite" op="equ" fact="0.02"/>
      <dgm:constr type="h" for="ch" forName="sibTrans" op="equ"/>
    </dgm:constrLst>
    <dgm:forEach name="nodesForEach" axis="ch" ptType="node">
      <dgm:layoutNode name="parenttextcomposite">
        <dgm:alg type="composite">
          <dgm:param type="ar" val="11"/>
        </dgm:alg>
        <dgm:shape xmlns:r="http://schemas.openxmlformats.org/officeDocument/2006/relationships" r:blip="">
          <dgm:adjLst/>
        </dgm:shape>
        <dgm:constrLst>
          <dgm:constr type="h" for="ch" forName="parenttext" refType="h"/>
          <dgm:constr type="w" for="ch" forName="parenttext" refType="w"/>
        </dgm:constrLst>
        <dgm:layoutNode name="parenttext" styleLbl="revTx">
          <dgm:varLst>
            <dgm:chMax/>
            <dgm:chPref val="2"/>
            <dgm:bulletEnabled val="1"/>
          </dgm:varLst>
          <dgm:choose name="Name4">
            <dgm:if name="Name5" func="var" arg="dir" op="equ" val="norm">
              <dgm:alg type="tx">
                <dgm:param type="parTxLTRAlign" val="l"/>
                <dgm:param type="txAnchorVert" val="b"/>
              </dgm:alg>
            </dgm:if>
            <dgm:else name="Name6">
              <dgm:alg type="tx">
                <dgm:param type="parTxLTRAlign" val="r"/>
                <dgm:param type="txAnchorVert" val="b"/>
              </dgm:alg>
            </dgm:else>
          </dgm:choose>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choose name="Name7">
        <dgm:if name="Name8" axis="ch" ptType="node" func="cnt" op="gte" val="1">
          <dgm:layoutNode name="composite">
            <dgm:alg type="composite">
              <dgm:param type="ar" val="6"/>
            </dgm:alg>
            <dgm:shape xmlns:r="http://schemas.openxmlformats.org/officeDocument/2006/relationships" r:blip="">
              <dgm:adjLst/>
            </dgm:shape>
            <dgm:choose name="Name9">
              <dgm:if name="Name10" func="var" arg="dir" op="equ" val="norm">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301"/>
                  <dgm:constr type="t" for="ch" forName="childtext" refType="h" fact="0.1"/>
                  <dgm:constr type="w" for="ch" forName="childtext" refType="w" fact="0.9117"/>
                  <dgm:constr type="h" for="ch" forName="childtext" refType="h" fact="0.8"/>
                </dgm:constrLst>
              </dgm:if>
              <dgm:else name="Name11">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883"/>
                  <dgm:constr type="t" for="ch" forName="childtext" refType="h" fact="0.1"/>
                  <dgm:constr type="w" for="ch" forName="childtext" refType="w" fact="0.9117"/>
                  <dgm:constr type="h" for="ch" forName="childtext" refType="h" fact="0.8"/>
                </dgm:constrLst>
              </dgm:else>
            </dgm:choose>
            <dgm:ruleLst/>
            <dgm:layoutNode name="chevron1" styleLbl="alignNode1">
              <dgm:alg type="sp"/>
              <dgm:choose name="Name12">
                <dgm:if name="Name13" func="var" arg="dir" op="equ" val="norm">
                  <dgm:shape xmlns:r="http://schemas.openxmlformats.org/officeDocument/2006/relationships" type="chevron" r:blip="">
                    <dgm:adjLst>
                      <dgm:adj idx="1" val="0.7061"/>
                    </dgm:adjLst>
                  </dgm:shape>
                </dgm:if>
                <dgm:else name="Name14">
                  <dgm:shape xmlns:r="http://schemas.openxmlformats.org/officeDocument/2006/relationships" rot="180" type="chevron" r:blip="">
                    <dgm:adjLst>
                      <dgm:adj idx="1" val="0.7061"/>
                    </dgm:adjLst>
                  </dgm:shape>
                </dgm:else>
              </dgm:choose>
              <dgm:presOf/>
            </dgm:layoutNode>
            <dgm:layoutNode name="chevron2" styleLbl="alignNode1">
              <dgm:alg type="sp"/>
              <dgm:choose name="Name15">
                <dgm:if name="Name16" func="var" arg="dir" op="equ" val="norm">
                  <dgm:shape xmlns:r="http://schemas.openxmlformats.org/officeDocument/2006/relationships" type="chevron" r:blip="">
                    <dgm:adjLst>
                      <dgm:adj idx="1" val="0.7061"/>
                    </dgm:adjLst>
                  </dgm:shape>
                </dgm:if>
                <dgm:else name="Name17">
                  <dgm:shape xmlns:r="http://schemas.openxmlformats.org/officeDocument/2006/relationships" rot="180" type="chevron" r:blip="">
                    <dgm:adjLst>
                      <dgm:adj idx="1" val="0.7061"/>
                    </dgm:adjLst>
                  </dgm:shape>
                </dgm:else>
              </dgm:choose>
              <dgm:presOf/>
            </dgm:layoutNode>
            <dgm:layoutNode name="chevron3" styleLbl="alignNode1">
              <dgm:alg type="sp"/>
              <dgm:choose name="Name18">
                <dgm:if name="Name19" func="var" arg="dir" op="equ" val="norm">
                  <dgm:shape xmlns:r="http://schemas.openxmlformats.org/officeDocument/2006/relationships" type="chevron" r:blip="">
                    <dgm:adjLst>
                      <dgm:adj idx="1" val="0.7061"/>
                    </dgm:adjLst>
                  </dgm:shape>
                </dgm:if>
                <dgm:else name="Name20">
                  <dgm:shape xmlns:r="http://schemas.openxmlformats.org/officeDocument/2006/relationships" rot="180" type="chevron" r:blip="">
                    <dgm:adjLst>
                      <dgm:adj idx="1" val="0.7061"/>
                    </dgm:adjLst>
                  </dgm:shape>
                </dgm:else>
              </dgm:choose>
              <dgm:presOf/>
            </dgm:layoutNode>
            <dgm:layoutNode name="chevron4" styleLbl="alignNode1">
              <dgm:alg type="sp"/>
              <dgm:choose name="Name21">
                <dgm:if name="Name22" func="var" arg="dir" op="equ" val="norm">
                  <dgm:shape xmlns:r="http://schemas.openxmlformats.org/officeDocument/2006/relationships" type="chevron" r:blip="">
                    <dgm:adjLst>
                      <dgm:adj idx="1" val="0.7061"/>
                    </dgm:adjLst>
                  </dgm:shape>
                </dgm:if>
                <dgm:else name="Name23">
                  <dgm:shape xmlns:r="http://schemas.openxmlformats.org/officeDocument/2006/relationships" rot="180" type="chevron" r:blip="">
                    <dgm:adjLst>
                      <dgm:adj idx="1" val="0.7061"/>
                    </dgm:adjLst>
                  </dgm:shape>
                </dgm:else>
              </dgm:choose>
              <dgm:presOf/>
            </dgm:layoutNode>
            <dgm:layoutNode name="chevron5" styleLbl="alignNode1">
              <dgm:alg type="sp"/>
              <dgm:choose name="Name24">
                <dgm:if name="Name25" func="var" arg="dir" op="equ" val="norm">
                  <dgm:shape xmlns:r="http://schemas.openxmlformats.org/officeDocument/2006/relationships" type="chevron" r:blip="">
                    <dgm:adjLst>
                      <dgm:adj idx="1" val="0.7061"/>
                    </dgm:adjLst>
                  </dgm:shape>
                </dgm:if>
                <dgm:else name="Name26">
                  <dgm:shape xmlns:r="http://schemas.openxmlformats.org/officeDocument/2006/relationships" rot="180" type="chevron" r:blip="">
                    <dgm:adjLst>
                      <dgm:adj idx="1" val="0.7061"/>
                    </dgm:adjLst>
                  </dgm:shape>
                </dgm:else>
              </dgm:choose>
              <dgm:presOf/>
            </dgm:layoutNode>
            <dgm:layoutNode name="chevron6" styleLbl="alignNode1">
              <dgm:alg type="sp"/>
              <dgm:choose name="Name27">
                <dgm:if name="Name28" func="var" arg="dir" op="equ" val="norm">
                  <dgm:shape xmlns:r="http://schemas.openxmlformats.org/officeDocument/2006/relationships" type="chevron" r:blip="">
                    <dgm:adjLst>
                      <dgm:adj idx="1" val="0.7061"/>
                    </dgm:adjLst>
                  </dgm:shape>
                </dgm:if>
                <dgm:else name="Name29">
                  <dgm:shape xmlns:r="http://schemas.openxmlformats.org/officeDocument/2006/relationships" rot="180" type="chevron" r:blip="">
                    <dgm:adjLst>
                      <dgm:adj idx="1" val="0.7061"/>
                    </dgm:adjLst>
                  </dgm:shape>
                </dgm:else>
              </dgm:choose>
              <dgm:presOf/>
            </dgm:layoutNode>
            <dgm:layoutNode name="chevron7" styleLbl="alignNode1">
              <dgm:alg type="sp"/>
              <dgm:choose name="Name30">
                <dgm:if name="Name31" func="var" arg="dir" op="equ" val="norm">
                  <dgm:shape xmlns:r="http://schemas.openxmlformats.org/officeDocument/2006/relationships" type="chevron" r:blip="">
                    <dgm:adjLst>
                      <dgm:adj idx="1" val="0.7061"/>
                    </dgm:adjLst>
                  </dgm:shape>
                </dgm:if>
                <dgm:else name="Name32">
                  <dgm:shape xmlns:r="http://schemas.openxmlformats.org/officeDocument/2006/relationships" rot="180" type="chevron" r:blip="">
                    <dgm:adjLst>
                      <dgm:adj idx="1" val="0.7061"/>
                    </dgm:adjLst>
                  </dgm:shape>
                </dgm:else>
              </dgm:choose>
              <dgm:presOf/>
            </dgm:layoutNode>
            <dgm:layoutNode name="childtext" styleLbl="solidFgAcc1">
              <dgm:varLst>
                <dgm:chMax/>
                <dgm:chPref val="0"/>
                <dgm:bulletEnabled val="1"/>
              </dgm:varLst>
              <dgm:choose name="Name33">
                <dgm:if name="Name34" func="var" arg="dir" op="equ" val="norm">
                  <dgm:alg type="tx">
                    <dgm:param type="parTxLTRAlign" val="l"/>
                    <dgm:param type="txAnchorVertCh" val="t"/>
                  </dgm:alg>
                </dgm:if>
                <dgm:else name="Name35">
                  <dgm:alg type="tx">
                    <dgm:param type="parTxLTRAlign" val="r"/>
                    <dgm:param type="shpTxLTRAlignCh" val="r"/>
                    <dgm:param type="txAnchorVertCh" val="t"/>
                  </dgm:alg>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if>
        <dgm:else name="Name36">
          <dgm:layoutNode name="parallelogramComposite">
            <dgm:alg type="composite">
              <dgm:param type="ar" val="50"/>
            </dgm:alg>
            <dgm:shape xmlns:r="http://schemas.openxmlformats.org/officeDocument/2006/relationships" r:blip="">
              <dgm:adjLst/>
            </dgm:shape>
            <dgm:constrLst>
              <dgm:constr type="l" for="ch" forName="parallelogram1" refType="w" fact="0"/>
              <dgm:constr type="t" for="ch" forName="parallelogram1" refType="h" fact="0"/>
              <dgm:constr type="w" for="ch" forName="parallelogram1" refType="w" fact="0.12"/>
              <dgm:constr type="h" for="ch" forName="parallelogram1" refType="h"/>
              <dgm:constr type="l" for="ch" forName="parallelogram2" refType="w" fact="0.127"/>
              <dgm:constr type="t" for="ch" forName="parallelogram2" refType="h" fact="0"/>
              <dgm:constr type="w" for="ch" forName="parallelogram2" refType="w" fact="0.12"/>
              <dgm:constr type="h" for="ch" forName="parallelogram2" refType="h"/>
              <dgm:constr type="l" for="ch" forName="parallelogram3" refType="w" fact="0.254"/>
              <dgm:constr type="t" for="ch" forName="parallelogram3" refType="h" fact="0"/>
              <dgm:constr type="w" for="ch" forName="parallelogram3" refType="w" fact="0.12"/>
              <dgm:constr type="h" for="ch" forName="parallelogram3" refType="h"/>
              <dgm:constr type="l" for="ch" forName="parallelogram4" refType="w" fact="0.381"/>
              <dgm:constr type="t" for="ch" forName="parallelogram4" refType="h" fact="0"/>
              <dgm:constr type="w" for="ch" forName="parallelogram4" refType="w" fact="0.12"/>
              <dgm:constr type="h" for="ch" forName="parallelogram4" refType="h"/>
              <dgm:constr type="l" for="ch" forName="parallelogram5" refType="w" fact="0.508"/>
              <dgm:constr type="t" for="ch" forName="parallelogram5" refType="h" fact="0"/>
              <dgm:constr type="w" for="ch" forName="parallelogram5" refType="w" fact="0.12"/>
              <dgm:constr type="h" for="ch" forName="parallelogram5" refType="h"/>
              <dgm:constr type="l" for="ch" forName="parallelogram6" refType="w" fact="0.635"/>
              <dgm:constr type="t" for="ch" forName="parallelogram6" refType="h" fact="0"/>
              <dgm:constr type="w" for="ch" forName="parallelogram6" refType="w" fact="0.12"/>
              <dgm:constr type="h" for="ch" forName="parallelogram6" refType="h"/>
              <dgm:constr type="l" for="ch" forName="parallelogram7" refType="w" fact="0.762"/>
              <dgm:constr type="t" for="ch" forName="parallelogram7" refType="h" fact="0"/>
              <dgm:constr type="w" for="ch" forName="parallelogram7" refType="w" fact="0.12"/>
              <dgm:constr type="h" for="ch" forName="parallelogram7" refType="h"/>
            </dgm:constrLst>
            <dgm:ruleLst/>
            <dgm:layoutNode name="parallelogram1" styleLbl="alignNode1">
              <dgm:alg type="sp"/>
              <dgm:shape xmlns:r="http://schemas.openxmlformats.org/officeDocument/2006/relationships" type="parallelogram" r:blip="">
                <dgm:adjLst>
                  <dgm:adj idx="1" val="1.4084"/>
                </dgm:adjLst>
              </dgm:shape>
              <dgm:presOf/>
            </dgm:layoutNode>
            <dgm:layoutNode name="parallelogram2" styleLbl="alignNode1">
              <dgm:alg type="sp"/>
              <dgm:shape xmlns:r="http://schemas.openxmlformats.org/officeDocument/2006/relationships" type="parallelogram" r:blip="">
                <dgm:adjLst>
                  <dgm:adj idx="1" val="1.4084"/>
                </dgm:adjLst>
              </dgm:shape>
              <dgm:presOf/>
            </dgm:layoutNode>
            <dgm:layoutNode name="parallelogram3" styleLbl="alignNode1">
              <dgm:alg type="sp"/>
              <dgm:shape xmlns:r="http://schemas.openxmlformats.org/officeDocument/2006/relationships" type="parallelogram" r:blip="">
                <dgm:adjLst>
                  <dgm:adj idx="1" val="1.4084"/>
                </dgm:adjLst>
              </dgm:shape>
              <dgm:presOf/>
            </dgm:layoutNode>
            <dgm:layoutNode name="parallelogram4" styleLbl="alignNode1">
              <dgm:alg type="sp"/>
              <dgm:shape xmlns:r="http://schemas.openxmlformats.org/officeDocument/2006/relationships" type="parallelogram" r:blip="">
                <dgm:adjLst>
                  <dgm:adj idx="1" val="1.4084"/>
                </dgm:adjLst>
              </dgm:shape>
              <dgm:presOf/>
            </dgm:layoutNode>
            <dgm:layoutNode name="parallelogram5" styleLbl="alignNode1">
              <dgm:alg type="sp"/>
              <dgm:shape xmlns:r="http://schemas.openxmlformats.org/officeDocument/2006/relationships" type="parallelogram" r:blip="">
                <dgm:adjLst>
                  <dgm:adj idx="1" val="1.4084"/>
                </dgm:adjLst>
              </dgm:shape>
              <dgm:presOf/>
            </dgm:layoutNode>
            <dgm:layoutNode name="parallelogram6" styleLbl="alignNode1">
              <dgm:alg type="sp"/>
              <dgm:shape xmlns:r="http://schemas.openxmlformats.org/officeDocument/2006/relationships" type="parallelogram" r:blip="">
                <dgm:adjLst>
                  <dgm:adj idx="1" val="1.4084"/>
                </dgm:adjLst>
              </dgm:shape>
              <dgm:presOf/>
            </dgm:layoutNode>
            <dgm:layoutNode name="parallelogram7" styleLbl="alignNode1">
              <dgm:alg type="sp"/>
              <dgm:shape xmlns:r="http://schemas.openxmlformats.org/officeDocument/2006/relationships" type="parallelogram" r:blip="">
                <dgm:adjLst>
                  <dgm:adj idx="1" val="1.4084"/>
                </dgm:adjLst>
              </dgm:shape>
              <dgm:presOf/>
            </dgm:layoutNode>
          </dgm:layoutNode>
        </dgm:else>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15-Dec-22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9.png>
</file>

<file path=ppt/media/image2.png>
</file>

<file path=ppt/media/image20.png>
</file>

<file path=ppt/media/image21.jpeg>
</file>

<file path=ppt/media/image22.png>
</file>

<file path=ppt/media/image23.png>
</file>

<file path=ppt/media/image24.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15-Dec-22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2102564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15-Dec-22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4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4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810472"/>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Arzu Taghiyeva</a:t>
            </a:r>
          </a:p>
          <a:p>
            <a:r>
              <a:rPr lang="en-US" dirty="0">
                <a:solidFill>
                  <a:schemeClr val="bg2"/>
                </a:solidFill>
                <a:latin typeface="Abadi" panose="020B0604020104020204" pitchFamily="34" charset="0"/>
                <a:ea typeface="SF Pro" pitchFamily="2" charset="0"/>
                <a:cs typeface="SF Pro" pitchFamily="2" charset="0"/>
              </a:rPr>
              <a:t>16.12.2022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3" name="Diagram 2">
            <a:extLst>
              <a:ext uri="{FF2B5EF4-FFF2-40B4-BE49-F238E27FC236}">
                <a16:creationId xmlns:a16="http://schemas.microsoft.com/office/drawing/2014/main" id="{783808EF-6785-7F08-1ED0-FD8E4051497B}"/>
              </a:ext>
            </a:extLst>
          </p:cNvPr>
          <p:cNvGraphicFramePr/>
          <p:nvPr>
            <p:extLst>
              <p:ext uri="{D42A27DB-BD31-4B8C-83A1-F6EECF244321}">
                <p14:modId xmlns:p14="http://schemas.microsoft.com/office/powerpoint/2010/main" val="3855622785"/>
              </p:ext>
            </p:extLst>
          </p:nvPr>
        </p:nvGraphicFramePr>
        <p:xfrm>
          <a:off x="5245666" y="2133597"/>
          <a:ext cx="6039945" cy="37142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551F7FED-5061-59A9-1269-B4CBB76B1A06}"/>
              </a:ext>
            </a:extLst>
          </p:cNvPr>
          <p:cNvSpPr txBox="1"/>
          <p:nvPr/>
        </p:nvSpPr>
        <p:spPr>
          <a:xfrm>
            <a:off x="609599" y="1475587"/>
            <a:ext cx="10676011" cy="646331"/>
          </a:xfrm>
          <a:prstGeom prst="rect">
            <a:avLst/>
          </a:prstGeom>
          <a:noFill/>
        </p:spPr>
        <p:txBody>
          <a:bodyPr wrap="square">
            <a:spAutoFit/>
          </a:bodyPr>
          <a:lstStyle/>
          <a:p>
            <a:pPr algn="l"/>
            <a:r>
              <a:rPr lang="en-US" sz="1800" b="0" i="0" u="none" strike="noStrike" baseline="0" dirty="0">
                <a:solidFill>
                  <a:srgbClr val="292929"/>
                </a:solidFill>
                <a:latin typeface="Abadi" panose="020B0604020104020204" pitchFamily="34" charset="0"/>
              </a:rPr>
              <a:t>Data Wrangling is the process of cleaning and unifying messy and complex data sets for easy access and Exploratory Data Analysis (EDA).</a:t>
            </a:r>
            <a:endParaRPr lang="en-US" dirty="0"/>
          </a:p>
        </p:txBody>
      </p:sp>
      <p:sp>
        <p:nvSpPr>
          <p:cNvPr id="10" name="TextBox 9">
            <a:extLst>
              <a:ext uri="{FF2B5EF4-FFF2-40B4-BE49-F238E27FC236}">
                <a16:creationId xmlns:a16="http://schemas.microsoft.com/office/drawing/2014/main" id="{ABFD365B-218B-DFBC-4B7B-F7E7A481D576}"/>
              </a:ext>
            </a:extLst>
          </p:cNvPr>
          <p:cNvSpPr txBox="1"/>
          <p:nvPr/>
        </p:nvSpPr>
        <p:spPr>
          <a:xfrm>
            <a:off x="609599" y="5102243"/>
            <a:ext cx="4593020" cy="646331"/>
          </a:xfrm>
          <a:prstGeom prst="rect">
            <a:avLst/>
          </a:prstGeom>
          <a:noFill/>
        </p:spPr>
        <p:txBody>
          <a:bodyPr wrap="square">
            <a:sp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https://github.com/ArzuTagi/Capstone_Project/blob/main/Data_Wrangling.ipynb</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1342071"/>
            <a:ext cx="5746402" cy="2475795"/>
          </a:xfrm>
          <a:prstGeom prst="rect">
            <a:avLst/>
          </a:prstGeom>
        </p:spPr>
        <p:txBody>
          <a:bodyPr lIns="91440" tIns="45720" rIns="91440" bIns="45720" anchor="t"/>
          <a:lstStyle/>
          <a:p>
            <a:pPr marL="0" indent="0" algn="l">
              <a:buNone/>
            </a:pPr>
            <a:r>
              <a:rPr lang="en-US" sz="1800" b="0" i="0" u="none" strike="noStrike" baseline="0" dirty="0">
                <a:latin typeface="Calibri" panose="020F0502020204030204" pitchFamily="34" charset="0"/>
              </a:rPr>
              <a:t>Plot a scatter plot to find the relationship between the attributes such as between:</a:t>
            </a:r>
          </a:p>
          <a:p>
            <a:pPr algn="l"/>
            <a:r>
              <a:rPr lang="en-US" sz="1800" b="0" i="0" u="none" strike="noStrike" baseline="0" dirty="0">
                <a:latin typeface="Calibri" panose="020F0502020204030204" pitchFamily="34" charset="0"/>
              </a:rPr>
              <a:t>Payload and Flight Number.</a:t>
            </a:r>
          </a:p>
          <a:p>
            <a:pPr algn="l"/>
            <a:r>
              <a:rPr lang="en-US" sz="1800" b="0" i="0" u="none" strike="noStrike" baseline="0" dirty="0">
                <a:latin typeface="Calibri" panose="020F0502020204030204" pitchFamily="34" charset="0"/>
              </a:rPr>
              <a:t>Flight Number and Launch Site.</a:t>
            </a:r>
          </a:p>
          <a:p>
            <a:pPr algn="l"/>
            <a:r>
              <a:rPr lang="en-US" sz="1800" b="0" i="0" u="none" strike="noStrike" baseline="0" dirty="0">
                <a:latin typeface="Calibri" panose="020F0502020204030204" pitchFamily="34" charset="0"/>
              </a:rPr>
              <a:t>Payload and Launch Site.</a:t>
            </a:r>
          </a:p>
          <a:p>
            <a:pPr algn="l"/>
            <a:r>
              <a:rPr lang="en-US" sz="1800" b="0" i="0" u="none" strike="noStrike" baseline="0" dirty="0">
                <a:latin typeface="Calibri" panose="020F0502020204030204" pitchFamily="34" charset="0"/>
              </a:rPr>
              <a:t>Flight Number and Orbit Type.</a:t>
            </a:r>
          </a:p>
          <a:p>
            <a:pPr algn="l"/>
            <a:r>
              <a:rPr lang="en-US" sz="1800" b="0" i="0" u="none" strike="noStrike" baseline="0" dirty="0">
                <a:latin typeface="Calibri" panose="020F0502020204030204" pitchFamily="34" charset="0"/>
              </a:rPr>
              <a:t>Payload and Orbit Type.</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1028" name="Picture 4">
            <a:extLst>
              <a:ext uri="{FF2B5EF4-FFF2-40B4-BE49-F238E27FC236}">
                <a16:creationId xmlns:a16="http://schemas.microsoft.com/office/drawing/2014/main" id="{56D07856-7377-A3DC-CF8A-5B2211982C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411617"/>
            <a:ext cx="5189611" cy="224215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5C69B83E-32F9-5BD0-DBBC-28C939014D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310" y="3780618"/>
            <a:ext cx="5234152" cy="247579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A5775CB3-9592-9EF8-B34C-B5FC9F6B0C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7327" y="3751670"/>
            <a:ext cx="5108284" cy="238125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BD935D7-434B-50F5-5A48-2DF4C268B4BD}"/>
              </a:ext>
            </a:extLst>
          </p:cNvPr>
          <p:cNvSpPr txBox="1"/>
          <p:nvPr/>
        </p:nvSpPr>
        <p:spPr>
          <a:xfrm>
            <a:off x="770011" y="6364151"/>
            <a:ext cx="9204306" cy="369332"/>
          </a:xfrm>
          <a:prstGeom prst="rect">
            <a:avLst/>
          </a:prstGeom>
          <a:noFill/>
        </p:spPr>
        <p:txBody>
          <a:bodyPr wrap="square" rtlCol="0">
            <a:spAutoFit/>
          </a:bodyPr>
          <a:lstStyle/>
          <a:p>
            <a:r>
              <a:rPr lang="en-US" dirty="0"/>
              <a:t>https://github.com/ArzuTagi/Capstone_Project/blob/main/jupyter_labs_eda_dataviz_.ipynb</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5927" y="1380967"/>
            <a:ext cx="10599684" cy="4351338"/>
          </a:xfrm>
          <a:prstGeom prst="rect">
            <a:avLst/>
          </a:prstGeom>
        </p:spPr>
        <p:txBody>
          <a:bodyPr lIns="91440" tIns="45720" rIns="91440" bIns="45720" anchor="t"/>
          <a:lstStyle/>
          <a:p>
            <a:pPr marL="0" indent="0" algn="l">
              <a:buNone/>
            </a:pPr>
            <a:r>
              <a:rPr lang="en-US" sz="1800" b="0" i="0" u="none" strike="noStrike" baseline="0" dirty="0">
                <a:solidFill>
                  <a:srgbClr val="292929"/>
                </a:solidFill>
                <a:latin typeface="Abadi" panose="020B0604020104020204" pitchFamily="34" charset="0"/>
              </a:rPr>
              <a:t>Using SQL, we performed following queries to get better understanding of the dataset:</a:t>
            </a:r>
          </a:p>
          <a:p>
            <a:pPr algn="l"/>
            <a:r>
              <a:rPr lang="en-US" sz="1800" b="0" i="0" u="none" strike="noStrike" baseline="0" dirty="0">
                <a:solidFill>
                  <a:srgbClr val="292929"/>
                </a:solidFill>
                <a:latin typeface="Abadi" panose="020B0604020104020204" pitchFamily="34" charset="0"/>
              </a:rPr>
              <a:t> Displaying the names of the launch sites.</a:t>
            </a:r>
          </a:p>
          <a:p>
            <a:pPr algn="l"/>
            <a:r>
              <a:rPr lang="en-US" sz="1800" dirty="0">
                <a:solidFill>
                  <a:srgbClr val="292929"/>
                </a:solidFill>
                <a:latin typeface="Abadi" panose="020B0604020104020204" pitchFamily="34" charset="0"/>
              </a:rPr>
              <a:t> </a:t>
            </a:r>
            <a:r>
              <a:rPr lang="en-US" sz="1800" b="0" i="0" u="none" strike="noStrike" baseline="0" dirty="0">
                <a:solidFill>
                  <a:srgbClr val="292929"/>
                </a:solidFill>
                <a:latin typeface="Abadi" panose="020B0604020104020204" pitchFamily="34" charset="0"/>
              </a:rPr>
              <a:t>Displaying 5 records where launch sites begin with the string ‘CCA’.</a:t>
            </a:r>
          </a:p>
          <a:p>
            <a:pPr algn="l"/>
            <a:r>
              <a:rPr lang="en-US" sz="1800" b="0" i="0" u="none" strike="noStrike" baseline="0" dirty="0">
                <a:solidFill>
                  <a:srgbClr val="292929"/>
                </a:solidFill>
                <a:latin typeface="Abadi" panose="020B0604020104020204" pitchFamily="34" charset="0"/>
              </a:rPr>
              <a:t> Displaying the total payload mass carried by booster launched by NASA (CRS).</a:t>
            </a:r>
          </a:p>
          <a:p>
            <a:pPr algn="l"/>
            <a:r>
              <a:rPr lang="en-US" sz="1800" b="0" i="0" u="none" strike="noStrike" baseline="0" dirty="0">
                <a:solidFill>
                  <a:srgbClr val="292929"/>
                </a:solidFill>
                <a:latin typeface="Abadi" panose="020B0604020104020204" pitchFamily="34" charset="0"/>
              </a:rPr>
              <a:t> Displaying the average payload mass carried by booster version F9 v1.1.</a:t>
            </a:r>
          </a:p>
          <a:p>
            <a:pPr algn="l"/>
            <a:r>
              <a:rPr lang="en-US" sz="1800" dirty="0">
                <a:solidFill>
                  <a:srgbClr val="292929"/>
                </a:solidFill>
                <a:latin typeface="Abadi" panose="020B0604020104020204" pitchFamily="34" charset="0"/>
              </a:rPr>
              <a:t> </a:t>
            </a:r>
            <a:r>
              <a:rPr lang="en-US" sz="1800" b="0" i="0" u="none" strike="noStrike" baseline="0" dirty="0">
                <a:solidFill>
                  <a:srgbClr val="292929"/>
                </a:solidFill>
                <a:latin typeface="Abadi" panose="020B0604020104020204" pitchFamily="34" charset="0"/>
              </a:rPr>
              <a:t>Listing the date when the first successful landing outcome in ground pad was achieved.</a:t>
            </a:r>
          </a:p>
          <a:p>
            <a:pPr algn="l"/>
            <a:r>
              <a:rPr lang="en-US" sz="1800" dirty="0">
                <a:solidFill>
                  <a:srgbClr val="292929"/>
                </a:solidFill>
                <a:latin typeface="Abadi" panose="020B0604020104020204" pitchFamily="34" charset="0"/>
              </a:rPr>
              <a:t> </a:t>
            </a:r>
            <a:r>
              <a:rPr lang="en-US" sz="1800" b="0" i="0" u="none" strike="noStrike" baseline="0" dirty="0">
                <a:solidFill>
                  <a:srgbClr val="292929"/>
                </a:solidFill>
                <a:latin typeface="Abadi" panose="020B0604020104020204" pitchFamily="34" charset="0"/>
              </a:rPr>
              <a:t>Listing the names of the boosters which have success in drone ship and have payload mass greater than 4000 but less than 6000.</a:t>
            </a:r>
          </a:p>
          <a:p>
            <a:pPr algn="l"/>
            <a:r>
              <a:rPr lang="en-US" sz="1800" b="0" i="0" u="none" strike="noStrike" baseline="0" dirty="0">
                <a:solidFill>
                  <a:srgbClr val="292929"/>
                </a:solidFill>
                <a:latin typeface="Abadi" panose="020B0604020104020204" pitchFamily="34" charset="0"/>
              </a:rPr>
              <a:t> Listing the total number of successful and failure mission outcomes.</a:t>
            </a:r>
          </a:p>
          <a:p>
            <a:pPr algn="l"/>
            <a:r>
              <a:rPr lang="en-US" sz="1800" dirty="0">
                <a:solidFill>
                  <a:srgbClr val="292929"/>
                </a:solidFill>
                <a:latin typeface="Abadi" panose="020B0604020104020204" pitchFamily="34" charset="0"/>
              </a:rPr>
              <a:t> </a:t>
            </a:r>
            <a:r>
              <a:rPr lang="en-US" sz="1800" b="0" i="0" u="none" strike="noStrike" baseline="0" dirty="0">
                <a:solidFill>
                  <a:srgbClr val="292929"/>
                </a:solidFill>
                <a:latin typeface="Abadi" panose="020B0604020104020204" pitchFamily="34" charset="0"/>
              </a:rPr>
              <a:t>Listing the names of the </a:t>
            </a:r>
            <a:r>
              <a:rPr lang="en-US" sz="1800" b="0" i="0" u="none" strike="noStrike" baseline="0" dirty="0" err="1">
                <a:solidFill>
                  <a:srgbClr val="292929"/>
                </a:solidFill>
                <a:latin typeface="Abadi" panose="020B0604020104020204" pitchFamily="34" charset="0"/>
              </a:rPr>
              <a:t>booster_versions</a:t>
            </a:r>
            <a:r>
              <a:rPr lang="en-US" sz="1800" b="0" i="0" u="none" strike="noStrike" baseline="0" dirty="0">
                <a:solidFill>
                  <a:srgbClr val="292929"/>
                </a:solidFill>
                <a:latin typeface="Abadi" panose="020B0604020104020204" pitchFamily="34" charset="0"/>
              </a:rPr>
              <a:t> which have carried the maximum payload mass.</a:t>
            </a:r>
          </a:p>
          <a:p>
            <a:pPr algn="l"/>
            <a:r>
              <a:rPr lang="en-US" sz="1800" b="0" i="0" u="none" strike="noStrike" baseline="0" dirty="0">
                <a:solidFill>
                  <a:srgbClr val="292929"/>
                </a:solidFill>
                <a:latin typeface="Abadi" panose="020B0604020104020204" pitchFamily="34" charset="0"/>
              </a:rPr>
              <a:t> Listing the failed </a:t>
            </a:r>
            <a:r>
              <a:rPr lang="en-US" sz="1800" b="0" i="0" u="none" strike="noStrike" baseline="0" dirty="0" err="1">
                <a:solidFill>
                  <a:srgbClr val="292929"/>
                </a:solidFill>
                <a:latin typeface="Abadi" panose="020B0604020104020204" pitchFamily="34" charset="0"/>
              </a:rPr>
              <a:t>landing_outcomes</a:t>
            </a:r>
            <a:r>
              <a:rPr lang="en-US" sz="1800" b="0" i="0" u="none" strike="noStrike" baseline="0" dirty="0">
                <a:solidFill>
                  <a:srgbClr val="292929"/>
                </a:solidFill>
                <a:latin typeface="Abadi" panose="020B0604020104020204" pitchFamily="34" charset="0"/>
              </a:rPr>
              <a:t> in drone ship, their booster versions, and launch sites names for in year 2015.</a:t>
            </a:r>
          </a:p>
          <a:p>
            <a:pPr algn="l"/>
            <a:r>
              <a:rPr lang="en-US" sz="1800" dirty="0">
                <a:solidFill>
                  <a:srgbClr val="292929"/>
                </a:solidFill>
                <a:latin typeface="Abadi" panose="020B0604020104020204" pitchFamily="34" charset="0"/>
              </a:rPr>
              <a:t> </a:t>
            </a:r>
            <a:r>
              <a:rPr lang="en-US" sz="1800" b="0" i="0" u="none" strike="noStrike" baseline="0" dirty="0">
                <a:solidFill>
                  <a:srgbClr val="292929"/>
                </a:solidFill>
                <a:latin typeface="Abadi" panose="020B0604020104020204" pitchFamily="34" charset="0"/>
              </a:rPr>
              <a:t>Rank the count of landing outcomes or success between the date 2010-06-04 and 2017-03-20, in descending order.</a:t>
            </a:r>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E423E959-A4ED-27E8-40B9-9D3D3FAAFAE3}"/>
              </a:ext>
            </a:extLst>
          </p:cNvPr>
          <p:cNvSpPr txBox="1"/>
          <p:nvPr/>
        </p:nvSpPr>
        <p:spPr>
          <a:xfrm>
            <a:off x="770011" y="6242545"/>
            <a:ext cx="9876968" cy="369332"/>
          </a:xfrm>
          <a:prstGeom prst="rect">
            <a:avLst/>
          </a:prstGeom>
          <a:noFill/>
        </p:spPr>
        <p:txBody>
          <a:bodyPr wrap="square" rtlCol="0">
            <a:spAutoFit/>
          </a:bodyPr>
          <a:lstStyle/>
          <a:p>
            <a:r>
              <a:rPr lang="en-US"/>
              <a:t>https://github.com/ArzuTagi/Capstone_Project/blob/main/jupyter_labs_eda_sql_coursera_sqllite.ipynb</a:t>
            </a:r>
            <a:endParaRPr lang="en-US"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Content Placeholder 4">
            <a:extLst>
              <a:ext uri="{FF2B5EF4-FFF2-40B4-BE49-F238E27FC236}">
                <a16:creationId xmlns:a16="http://schemas.microsoft.com/office/drawing/2014/main" id="{85E5DAE9-D409-C886-BE47-81C9B33BA6AF}"/>
              </a:ext>
            </a:extLst>
          </p:cNvPr>
          <p:cNvSpPr txBox="1">
            <a:spLocks/>
          </p:cNvSpPr>
          <p:nvPr/>
        </p:nvSpPr>
        <p:spPr>
          <a:xfrm>
            <a:off x="838200" y="1507254"/>
            <a:ext cx="10515600" cy="339056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on a map using site's latitude and longitude coordinates, create folium map object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Launch outcomes for each site, and see which sites have high success rates. Recall that data frame </a:t>
            </a:r>
            <a:r>
              <a:rPr lang="en-US" sz="2200" dirty="0" err="1">
                <a:solidFill>
                  <a:schemeClr val="accent3">
                    <a:lumMod val="25000"/>
                  </a:schemeClr>
                </a:solidFill>
                <a:latin typeface="Abadi" panose="020B0604020104020204" pitchFamily="34" charset="0"/>
              </a:rPr>
              <a:t>spacex_df</a:t>
            </a:r>
            <a:r>
              <a:rPr lang="en-US" sz="2200" dirty="0">
                <a:solidFill>
                  <a:schemeClr val="accent3">
                    <a:lumMod val="25000"/>
                  </a:schemeClr>
                </a:solidFill>
                <a:latin typeface="Abadi" panose="020B0604020104020204" pitchFamily="34" charset="0"/>
              </a:rPr>
              <a:t> has detailed launch records, and the class column indicates if this launch was successful or not. 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Calculate the distances between a launch site to its proximities</a:t>
            </a:r>
          </a:p>
          <a:p>
            <a:pPr marL="0" indent="0">
              <a:buNone/>
            </a:pPr>
            <a:endParaRPr lang="en-US" dirty="0"/>
          </a:p>
          <a:p>
            <a:endParaRPr lang="en-US" dirty="0"/>
          </a:p>
        </p:txBody>
      </p:sp>
      <p:sp>
        <p:nvSpPr>
          <p:cNvPr id="11" name="TextBox 10">
            <a:extLst>
              <a:ext uri="{FF2B5EF4-FFF2-40B4-BE49-F238E27FC236}">
                <a16:creationId xmlns:a16="http://schemas.microsoft.com/office/drawing/2014/main" id="{8C4DAE23-3BB0-F4A1-E5E4-08C7C5F38D93}"/>
              </a:ext>
            </a:extLst>
          </p:cNvPr>
          <p:cNvSpPr txBox="1"/>
          <p:nvPr/>
        </p:nvSpPr>
        <p:spPr>
          <a:xfrm>
            <a:off x="1061544" y="5570483"/>
            <a:ext cx="10292255" cy="369332"/>
          </a:xfrm>
          <a:prstGeom prst="rect">
            <a:avLst/>
          </a:prstGeom>
          <a:noFill/>
        </p:spPr>
        <p:txBody>
          <a:bodyPr wrap="square" rtlCol="0">
            <a:spAutoFit/>
          </a:bodyPr>
          <a:lstStyle/>
          <a:p>
            <a:r>
              <a:rPr lang="en-US" dirty="0"/>
              <a:t>https://github.com/ArzuTagi/Capstone_Project/blob/main/lab_jupyter_launch_site_location%20(2).ipynb</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3629244"/>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buNone/>
            </a:pPr>
            <a:endParaRPr lang="en-US" dirty="0"/>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7" name="Diagram 6">
            <a:extLst>
              <a:ext uri="{FF2B5EF4-FFF2-40B4-BE49-F238E27FC236}">
                <a16:creationId xmlns:a16="http://schemas.microsoft.com/office/drawing/2014/main" id="{11F75CFD-F6BC-8C4F-1413-0F9F92D8E71D}"/>
              </a:ext>
            </a:extLst>
          </p:cNvPr>
          <p:cNvGraphicFramePr/>
          <p:nvPr>
            <p:extLst>
              <p:ext uri="{D42A27DB-BD31-4B8C-83A1-F6EECF244321}">
                <p14:modId xmlns:p14="http://schemas.microsoft.com/office/powerpoint/2010/main" val="1181336829"/>
              </p:ext>
            </p:extLst>
          </p:nvPr>
        </p:nvGraphicFramePr>
        <p:xfrm>
          <a:off x="1187669" y="1671145"/>
          <a:ext cx="8972331" cy="29428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12336596-AAA6-2A17-D624-8218D6B4D62A}"/>
              </a:ext>
            </a:extLst>
          </p:cNvPr>
          <p:cNvSpPr txBox="1"/>
          <p:nvPr/>
        </p:nvSpPr>
        <p:spPr>
          <a:xfrm>
            <a:off x="1187668" y="4771121"/>
            <a:ext cx="6558455" cy="646331"/>
          </a:xfrm>
          <a:prstGeom prst="rect">
            <a:avLst/>
          </a:prstGeom>
          <a:noFill/>
        </p:spPr>
        <p:txBody>
          <a:bodyPr wrap="square">
            <a:spAutoFit/>
          </a:bodyPr>
          <a:lstStyle/>
          <a:p>
            <a:r>
              <a:rPr lang="en-US" dirty="0"/>
              <a:t>https://github.com/ArzuTagi/Capstone_Project/blob/main/SpaceX_Machine_Learning_Prediction_Part_5.ipynb</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074" name="Picture 2">
            <a:extLst>
              <a:ext uri="{FF2B5EF4-FFF2-40B4-BE49-F238E27FC236}">
                <a16:creationId xmlns:a16="http://schemas.microsoft.com/office/drawing/2014/main" id="{412EB45D-3EDA-0A25-C629-E02C619C54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187" y="3327581"/>
            <a:ext cx="4723599" cy="329207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B5DF3532-BD79-2F83-6B13-FD0AA4A977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6598" y="1871696"/>
            <a:ext cx="4477125" cy="3369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4098" name="Picture 2">
            <a:extLst>
              <a:ext uri="{FF2B5EF4-FFF2-40B4-BE49-F238E27FC236}">
                <a16:creationId xmlns:a16="http://schemas.microsoft.com/office/drawing/2014/main" id="{1AEF52A8-8DE9-20F6-5060-05EAB4C017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9145" y="2499546"/>
            <a:ext cx="10373710" cy="329165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E051543-C18B-2A76-F52A-7A0130826BB7}"/>
              </a:ext>
            </a:extLst>
          </p:cNvPr>
          <p:cNvSpPr txBox="1"/>
          <p:nvPr/>
        </p:nvSpPr>
        <p:spPr>
          <a:xfrm>
            <a:off x="1597572" y="1671145"/>
            <a:ext cx="8334704" cy="369332"/>
          </a:xfrm>
          <a:prstGeom prst="rect">
            <a:avLst/>
          </a:prstGeom>
          <a:noFill/>
        </p:spPr>
        <p:txBody>
          <a:bodyPr wrap="square" rtlCol="0">
            <a:spAutoFit/>
          </a:bodyPr>
          <a:lstStyle/>
          <a:p>
            <a:r>
              <a:rPr lang="en-US" dirty="0"/>
              <a:t>We found out that when the flight number increase then the success number increase </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242977" y="1449647"/>
            <a:ext cx="9067672" cy="92569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greater pay load mass the higher success rate</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5122" name="Picture 2">
            <a:extLst>
              <a:ext uri="{FF2B5EF4-FFF2-40B4-BE49-F238E27FC236}">
                <a16:creationId xmlns:a16="http://schemas.microsoft.com/office/drawing/2014/main" id="{7B8F6644-F225-875C-5FFE-2788A8C10F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111" y="2409594"/>
            <a:ext cx="10313404" cy="3074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241598" y="1408671"/>
            <a:ext cx="9708803" cy="1346886"/>
          </a:xfrm>
          <a:prstGeom prst="rect">
            <a:avLst/>
          </a:prstGeom>
        </p:spPr>
        <p:txBody>
          <a:bodyPr>
            <a:normAutofit/>
          </a:bodyPr>
          <a:lstStyle/>
          <a:p>
            <a:pPr marL="0" indent="0">
              <a:spcBef>
                <a:spcPts val="1400"/>
              </a:spcBef>
              <a:buNone/>
            </a:pPr>
            <a:r>
              <a:rPr lang="en-US" sz="2200" dirty="0">
                <a:latin typeface="Abadi" panose="020B0604020104020204" pitchFamily="34" charset="0"/>
              </a:rPr>
              <a:t>From the bar chat, we can see that ES-L1, GEO, HEO, SSO, VLEO had the highest success rate, but about SO we can say that had no success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146" name="Picture 2">
            <a:extLst>
              <a:ext uri="{FF2B5EF4-FFF2-40B4-BE49-F238E27FC236}">
                <a16:creationId xmlns:a16="http://schemas.microsoft.com/office/drawing/2014/main" id="{68E148DA-1620-E55E-E87B-D6B943F963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73922" y="2826144"/>
            <a:ext cx="4640973" cy="34932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95830" y="1517770"/>
            <a:ext cx="9340941" cy="1359244"/>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Plot illustrates that in the LEO orbit, success is related to the number of flights whereas in the GTO orbit, there is no relationship between flight number and the orbit. </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7170" name="Picture 2">
            <a:extLst>
              <a:ext uri="{FF2B5EF4-FFF2-40B4-BE49-F238E27FC236}">
                <a16:creationId xmlns:a16="http://schemas.microsoft.com/office/drawing/2014/main" id="{FF53D5AE-3FC0-F06D-85CF-821E269866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028" y="3361905"/>
            <a:ext cx="10515600" cy="28082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48687" y="1464757"/>
            <a:ext cx="9982072" cy="1185285"/>
          </a:xfrm>
          <a:prstGeom prst="rect">
            <a:avLst/>
          </a:prstGeom>
        </p:spPr>
        <p:txBody>
          <a:bodyPr>
            <a:normAutofit/>
          </a:bodyPr>
          <a:lstStyle/>
          <a:p>
            <a:pPr marL="0" indent="0" algn="l">
              <a:buNone/>
            </a:pPr>
            <a:r>
              <a:rPr lang="en-US" sz="2200" dirty="0">
                <a:solidFill>
                  <a:schemeClr val="accent3">
                    <a:lumMod val="25000"/>
                  </a:schemeClr>
                </a:solidFill>
                <a:latin typeface="Abadi" panose="020B0604020104020204" pitchFamily="34" charset="0"/>
              </a:rPr>
              <a:t>We observe that heavier payloads have a positive impact on LEO, ISS orbits, but it has a negative impact on MEO and SO orbits. GTO orbit has no relationship.</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8194" name="Picture 2">
            <a:extLst>
              <a:ext uri="{FF2B5EF4-FFF2-40B4-BE49-F238E27FC236}">
                <a16:creationId xmlns:a16="http://schemas.microsoft.com/office/drawing/2014/main" id="{97799B89-B5A0-7A5C-7C01-2AD95A12CB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2650042"/>
            <a:ext cx="9982072" cy="3669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421652" y="1407605"/>
            <a:ext cx="8815423" cy="883650"/>
          </a:xfrm>
          <a:prstGeom prst="rect">
            <a:avLst/>
          </a:prstGeom>
        </p:spPr>
        <p:txBody>
          <a:bodyPr>
            <a:normAutofit/>
          </a:bodyPr>
          <a:lstStyle/>
          <a:p>
            <a:pPr marL="0" indent="0">
              <a:lnSpc>
                <a:spcPct val="100000"/>
              </a:lnSpc>
              <a:spcBef>
                <a:spcPts val="1400"/>
              </a:spcBef>
              <a:buNone/>
            </a:pPr>
            <a:r>
              <a:rPr lang="en-US" sz="2000" b="0" i="0" dirty="0">
                <a:solidFill>
                  <a:srgbClr val="212121"/>
                </a:solidFill>
                <a:effectLst/>
                <a:latin typeface="Roboto" panose="020B0604020202020204" pitchFamily="2" charset="0"/>
              </a:rPr>
              <a:t>We can observe that the </a:t>
            </a:r>
            <a:r>
              <a:rPr lang="en-US" sz="2000" b="0" i="0" dirty="0" err="1">
                <a:solidFill>
                  <a:srgbClr val="212121"/>
                </a:solidFill>
                <a:effectLst/>
                <a:latin typeface="Roboto" panose="020B0604020202020204" pitchFamily="2" charset="0"/>
              </a:rPr>
              <a:t>sucess</a:t>
            </a:r>
            <a:r>
              <a:rPr lang="en-US" sz="2000" b="0" i="0" dirty="0">
                <a:solidFill>
                  <a:srgbClr val="212121"/>
                </a:solidFill>
                <a:effectLst/>
                <a:latin typeface="Roboto" panose="020B0604020202020204" pitchFamily="2" charset="0"/>
              </a:rPr>
              <a:t> rate since 2013 kept increasing till 2020</a:t>
            </a:r>
            <a:endParaRPr lang="en-US"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9218" name="Picture 2">
            <a:extLst>
              <a:ext uri="{FF2B5EF4-FFF2-40B4-BE49-F238E27FC236}">
                <a16:creationId xmlns:a16="http://schemas.microsoft.com/office/drawing/2014/main" id="{7B1A8574-3654-0DD0-2C36-927F576F38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3507" y="1927856"/>
            <a:ext cx="5818133" cy="4097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DISTINCT LAUNCH_SITE FROM SPACEXTBL ORDER BY 1;</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Table 1">
            <a:extLst>
              <a:ext uri="{FF2B5EF4-FFF2-40B4-BE49-F238E27FC236}">
                <a16:creationId xmlns:a16="http://schemas.microsoft.com/office/drawing/2014/main" id="{02F4D59A-22DA-DAFD-7FC7-A264C648DA35}"/>
              </a:ext>
            </a:extLst>
          </p:cNvPr>
          <p:cNvGraphicFramePr>
            <a:graphicFrameLocks noGrp="1"/>
          </p:cNvGraphicFramePr>
          <p:nvPr/>
        </p:nvGraphicFramePr>
        <p:xfrm>
          <a:off x="838200" y="3086894"/>
          <a:ext cx="10515600" cy="1828800"/>
        </p:xfrm>
        <a:graphic>
          <a:graphicData uri="http://schemas.openxmlformats.org/drawingml/2006/table">
            <a:tbl>
              <a:tblPr/>
              <a:tblGrid>
                <a:gridCol w="10515600">
                  <a:extLst>
                    <a:ext uri="{9D8B030D-6E8A-4147-A177-3AD203B41FA5}">
                      <a16:colId xmlns:a16="http://schemas.microsoft.com/office/drawing/2014/main" val="130263018"/>
                    </a:ext>
                  </a:extLst>
                </a:gridCol>
              </a:tblGrid>
              <a:tr h="0">
                <a:tc>
                  <a:txBody>
                    <a:bodyPr/>
                    <a:lstStyle/>
                    <a:p>
                      <a:r>
                        <a:rPr lang="en-US"/>
                        <a:t>Launch_Site</a:t>
                      </a:r>
                    </a:p>
                  </a:txBody>
                  <a:tcPr anchor="ctr">
                    <a:lnL>
                      <a:noFill/>
                    </a:lnL>
                    <a:lnR>
                      <a:noFill/>
                    </a:lnR>
                    <a:lnT>
                      <a:noFill/>
                    </a:lnT>
                    <a:lnB>
                      <a:noFill/>
                    </a:lnB>
                    <a:solidFill>
                      <a:srgbClr val="FFFFFF"/>
                    </a:solidFill>
                  </a:tcPr>
                </a:tc>
                <a:extLst>
                  <a:ext uri="{0D108BD9-81ED-4DB2-BD59-A6C34878D82A}">
                    <a16:rowId xmlns:a16="http://schemas.microsoft.com/office/drawing/2014/main" val="566975510"/>
                  </a:ext>
                </a:extLst>
              </a:tr>
              <a:tr h="0">
                <a:tc>
                  <a:txBody>
                    <a:bodyPr/>
                    <a:lstStyle/>
                    <a:p>
                      <a:r>
                        <a:rPr lang="en-US" dirty="0"/>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230496956"/>
                  </a:ext>
                </a:extLst>
              </a:tr>
              <a:tr h="0">
                <a:tc>
                  <a:txBody>
                    <a:bodyPr/>
                    <a:lstStyle/>
                    <a:p>
                      <a:r>
                        <a:rPr lang="en-US"/>
                        <a:t>CCAFS SLC-40</a:t>
                      </a:r>
                    </a:p>
                  </a:txBody>
                  <a:tcPr anchor="ctr">
                    <a:lnL>
                      <a:noFill/>
                    </a:lnL>
                    <a:lnR>
                      <a:noFill/>
                    </a:lnR>
                    <a:lnT>
                      <a:noFill/>
                    </a:lnT>
                    <a:lnB>
                      <a:noFill/>
                    </a:lnB>
                    <a:solidFill>
                      <a:srgbClr val="FFFFFF"/>
                    </a:solidFill>
                  </a:tcPr>
                </a:tc>
                <a:extLst>
                  <a:ext uri="{0D108BD9-81ED-4DB2-BD59-A6C34878D82A}">
                    <a16:rowId xmlns:a16="http://schemas.microsoft.com/office/drawing/2014/main" val="3028437191"/>
                  </a:ext>
                </a:extLst>
              </a:tr>
              <a:tr h="0">
                <a:tc>
                  <a:txBody>
                    <a:bodyPr/>
                    <a:lstStyle/>
                    <a:p>
                      <a:r>
                        <a:rPr lang="en-US" dirty="0"/>
                        <a:t>KSC LC-39A</a:t>
                      </a:r>
                    </a:p>
                  </a:txBody>
                  <a:tcPr anchor="ctr">
                    <a:lnL>
                      <a:noFill/>
                    </a:lnL>
                    <a:lnR>
                      <a:noFill/>
                    </a:lnR>
                    <a:lnT>
                      <a:noFill/>
                    </a:lnT>
                    <a:lnB>
                      <a:noFill/>
                    </a:lnB>
                    <a:solidFill>
                      <a:srgbClr val="FFFFFF"/>
                    </a:solidFill>
                  </a:tcPr>
                </a:tc>
                <a:extLst>
                  <a:ext uri="{0D108BD9-81ED-4DB2-BD59-A6C34878D82A}">
                    <a16:rowId xmlns:a16="http://schemas.microsoft.com/office/drawing/2014/main" val="2409144467"/>
                  </a:ext>
                </a:extLst>
              </a:tr>
              <a:tr h="0">
                <a:tc>
                  <a:txBody>
                    <a:bodyPr/>
                    <a:lstStyle/>
                    <a:p>
                      <a:r>
                        <a:rPr lang="en-US" dirty="0"/>
                        <a:t>VAFB SLC-4E</a:t>
                      </a:r>
                    </a:p>
                  </a:txBody>
                  <a:tcPr anchor="ctr">
                    <a:lnL>
                      <a:noFill/>
                    </a:lnL>
                    <a:lnR>
                      <a:noFill/>
                    </a:lnR>
                    <a:lnT>
                      <a:noFill/>
                    </a:lnT>
                    <a:lnB>
                      <a:noFill/>
                    </a:lnB>
                    <a:solidFill>
                      <a:srgbClr val="FFFFFF"/>
                    </a:solidFill>
                  </a:tcPr>
                </a:tc>
                <a:extLst>
                  <a:ext uri="{0D108BD9-81ED-4DB2-BD59-A6C34878D82A}">
                    <a16:rowId xmlns:a16="http://schemas.microsoft.com/office/drawing/2014/main" val="3130227643"/>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7763"/>
            <a:ext cx="9745589" cy="758553"/>
          </a:xfrm>
          <a:prstGeom prst="rect">
            <a:avLst/>
          </a:prstGeom>
        </p:spPr>
        <p:txBody>
          <a:bodyPr>
            <a:normAutofit/>
          </a:bodyPr>
          <a:lstStyle/>
          <a:p>
            <a:pPr marL="0" indent="0">
              <a:buNone/>
            </a:pPr>
            <a:r>
              <a:rPr lang="en-US" sz="1600" b="1" dirty="0" err="1">
                <a:solidFill>
                  <a:srgbClr val="000000"/>
                </a:solidFill>
                <a:effectLst/>
                <a:latin typeface="Courier New" panose="02070309020205020404" pitchFamily="49" charset="0"/>
              </a:rPr>
              <a:t>sql</a:t>
            </a:r>
            <a:r>
              <a:rPr lang="en-US" sz="1600" b="1" dirty="0">
                <a:solidFill>
                  <a:srgbClr val="000000"/>
                </a:solidFill>
                <a:effectLst/>
                <a:latin typeface="Courier New" panose="02070309020205020404" pitchFamily="49" charset="0"/>
              </a:rPr>
              <a:t> SELECT * FROM SPACEXTBL WHERE LAUNCH_SITE LIKE </a:t>
            </a:r>
            <a:r>
              <a:rPr lang="en-US" sz="1600" b="1" dirty="0">
                <a:solidFill>
                  <a:srgbClr val="A31515"/>
                </a:solidFill>
                <a:effectLst/>
                <a:latin typeface="Courier New" panose="02070309020205020404" pitchFamily="49" charset="0"/>
              </a:rPr>
              <a:t>'CCA%'</a:t>
            </a:r>
            <a:r>
              <a:rPr lang="en-US" sz="1600" b="1" dirty="0">
                <a:solidFill>
                  <a:srgbClr val="000000"/>
                </a:solidFill>
                <a:effectLst/>
                <a:latin typeface="Courier New" panose="02070309020205020404" pitchFamily="49" charset="0"/>
              </a:rPr>
              <a:t> LIMIT </a:t>
            </a:r>
            <a:r>
              <a:rPr lang="en-US" sz="1600" b="1" dirty="0">
                <a:solidFill>
                  <a:srgbClr val="09885A"/>
                </a:solidFill>
                <a:effectLst/>
                <a:latin typeface="Courier New" panose="02070309020205020404" pitchFamily="49" charset="0"/>
              </a:rPr>
              <a:t>5</a:t>
            </a:r>
            <a:r>
              <a:rPr lang="en-US" sz="1600" b="1" dirty="0">
                <a:solidFill>
                  <a:srgbClr val="000000"/>
                </a:solidFill>
                <a:effectLst/>
                <a:latin typeface="Courier New" panose="02070309020205020404" pitchFamily="49" charset="0"/>
              </a:rPr>
              <a:t>;</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2814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Table 1">
            <a:extLst>
              <a:ext uri="{FF2B5EF4-FFF2-40B4-BE49-F238E27FC236}">
                <a16:creationId xmlns:a16="http://schemas.microsoft.com/office/drawing/2014/main" id="{F2558455-2C44-C57E-9343-520C40C3822E}"/>
              </a:ext>
            </a:extLst>
          </p:cNvPr>
          <p:cNvGraphicFramePr>
            <a:graphicFrameLocks noGrp="1"/>
          </p:cNvGraphicFramePr>
          <p:nvPr>
            <p:extLst>
              <p:ext uri="{D42A27DB-BD31-4B8C-83A1-F6EECF244321}">
                <p14:modId xmlns:p14="http://schemas.microsoft.com/office/powerpoint/2010/main" val="3893934600"/>
              </p:ext>
            </p:extLst>
          </p:nvPr>
        </p:nvGraphicFramePr>
        <p:xfrm>
          <a:off x="346971" y="1954044"/>
          <a:ext cx="11361680" cy="3970051"/>
        </p:xfrm>
        <a:graphic>
          <a:graphicData uri="http://schemas.openxmlformats.org/drawingml/2006/table">
            <a:tbl>
              <a:tblPr/>
              <a:tblGrid>
                <a:gridCol w="1136168">
                  <a:extLst>
                    <a:ext uri="{9D8B030D-6E8A-4147-A177-3AD203B41FA5}">
                      <a16:colId xmlns:a16="http://schemas.microsoft.com/office/drawing/2014/main" val="721641114"/>
                    </a:ext>
                  </a:extLst>
                </a:gridCol>
                <a:gridCol w="1136168">
                  <a:extLst>
                    <a:ext uri="{9D8B030D-6E8A-4147-A177-3AD203B41FA5}">
                      <a16:colId xmlns:a16="http://schemas.microsoft.com/office/drawing/2014/main" val="2303739188"/>
                    </a:ext>
                  </a:extLst>
                </a:gridCol>
                <a:gridCol w="1136168">
                  <a:extLst>
                    <a:ext uri="{9D8B030D-6E8A-4147-A177-3AD203B41FA5}">
                      <a16:colId xmlns:a16="http://schemas.microsoft.com/office/drawing/2014/main" val="4210815141"/>
                    </a:ext>
                  </a:extLst>
                </a:gridCol>
                <a:gridCol w="1136168">
                  <a:extLst>
                    <a:ext uri="{9D8B030D-6E8A-4147-A177-3AD203B41FA5}">
                      <a16:colId xmlns:a16="http://schemas.microsoft.com/office/drawing/2014/main" val="2838608097"/>
                    </a:ext>
                  </a:extLst>
                </a:gridCol>
                <a:gridCol w="1136168">
                  <a:extLst>
                    <a:ext uri="{9D8B030D-6E8A-4147-A177-3AD203B41FA5}">
                      <a16:colId xmlns:a16="http://schemas.microsoft.com/office/drawing/2014/main" val="3277041081"/>
                    </a:ext>
                  </a:extLst>
                </a:gridCol>
                <a:gridCol w="1136168">
                  <a:extLst>
                    <a:ext uri="{9D8B030D-6E8A-4147-A177-3AD203B41FA5}">
                      <a16:colId xmlns:a16="http://schemas.microsoft.com/office/drawing/2014/main" val="2513449484"/>
                    </a:ext>
                  </a:extLst>
                </a:gridCol>
                <a:gridCol w="1136168">
                  <a:extLst>
                    <a:ext uri="{9D8B030D-6E8A-4147-A177-3AD203B41FA5}">
                      <a16:colId xmlns:a16="http://schemas.microsoft.com/office/drawing/2014/main" val="390664901"/>
                    </a:ext>
                  </a:extLst>
                </a:gridCol>
                <a:gridCol w="1136168">
                  <a:extLst>
                    <a:ext uri="{9D8B030D-6E8A-4147-A177-3AD203B41FA5}">
                      <a16:colId xmlns:a16="http://schemas.microsoft.com/office/drawing/2014/main" val="3141643299"/>
                    </a:ext>
                  </a:extLst>
                </a:gridCol>
                <a:gridCol w="1136168">
                  <a:extLst>
                    <a:ext uri="{9D8B030D-6E8A-4147-A177-3AD203B41FA5}">
                      <a16:colId xmlns:a16="http://schemas.microsoft.com/office/drawing/2014/main" val="1148256694"/>
                    </a:ext>
                  </a:extLst>
                </a:gridCol>
                <a:gridCol w="1136168">
                  <a:extLst>
                    <a:ext uri="{9D8B030D-6E8A-4147-A177-3AD203B41FA5}">
                      <a16:colId xmlns:a16="http://schemas.microsoft.com/office/drawing/2014/main" val="1006018836"/>
                    </a:ext>
                  </a:extLst>
                </a:gridCol>
              </a:tblGrid>
              <a:tr h="0">
                <a:tc>
                  <a:txBody>
                    <a:bodyPr/>
                    <a:lstStyle/>
                    <a:p>
                      <a:r>
                        <a:rPr lang="en-US" sz="1100" dirty="0"/>
                        <a:t>Date</a:t>
                      </a:r>
                    </a:p>
                  </a:txBody>
                  <a:tcPr marL="55786" marR="55786" marT="27893" marB="27893" anchor="ctr">
                    <a:lnL>
                      <a:noFill/>
                    </a:lnL>
                    <a:lnR>
                      <a:noFill/>
                    </a:lnR>
                    <a:lnT>
                      <a:noFill/>
                    </a:lnT>
                    <a:lnB>
                      <a:noFill/>
                    </a:lnB>
                    <a:solidFill>
                      <a:srgbClr val="FFFFFF"/>
                    </a:solidFill>
                  </a:tcPr>
                </a:tc>
                <a:tc>
                  <a:txBody>
                    <a:bodyPr/>
                    <a:lstStyle/>
                    <a:p>
                      <a:r>
                        <a:rPr lang="en-US" sz="1100" dirty="0"/>
                        <a:t>Time (UTC)</a:t>
                      </a:r>
                    </a:p>
                  </a:txBody>
                  <a:tcPr marL="55786" marR="55786" marT="27893" marB="27893" anchor="ctr">
                    <a:lnL>
                      <a:noFill/>
                    </a:lnL>
                    <a:lnR>
                      <a:noFill/>
                    </a:lnR>
                    <a:lnT>
                      <a:noFill/>
                    </a:lnT>
                    <a:lnB>
                      <a:noFill/>
                    </a:lnB>
                    <a:solidFill>
                      <a:srgbClr val="FFFFFF"/>
                    </a:solidFill>
                  </a:tcPr>
                </a:tc>
                <a:tc>
                  <a:txBody>
                    <a:bodyPr/>
                    <a:lstStyle/>
                    <a:p>
                      <a:r>
                        <a:rPr lang="en-US" sz="1100"/>
                        <a:t>Booster_Version</a:t>
                      </a:r>
                    </a:p>
                  </a:txBody>
                  <a:tcPr marL="55786" marR="55786" marT="27893" marB="27893" anchor="ctr">
                    <a:lnL>
                      <a:noFill/>
                    </a:lnL>
                    <a:lnR>
                      <a:noFill/>
                    </a:lnR>
                    <a:lnT>
                      <a:noFill/>
                    </a:lnT>
                    <a:lnB>
                      <a:noFill/>
                    </a:lnB>
                    <a:solidFill>
                      <a:srgbClr val="FFFFFF"/>
                    </a:solidFill>
                  </a:tcPr>
                </a:tc>
                <a:tc>
                  <a:txBody>
                    <a:bodyPr/>
                    <a:lstStyle/>
                    <a:p>
                      <a:r>
                        <a:rPr lang="en-US" sz="1100" dirty="0" err="1"/>
                        <a:t>Launch_Site</a:t>
                      </a:r>
                      <a:endParaRPr lang="en-US" sz="1100" dirty="0"/>
                    </a:p>
                  </a:txBody>
                  <a:tcPr marL="55786" marR="55786" marT="27893" marB="27893" anchor="ctr">
                    <a:lnL>
                      <a:noFill/>
                    </a:lnL>
                    <a:lnR>
                      <a:noFill/>
                    </a:lnR>
                    <a:lnT>
                      <a:noFill/>
                    </a:lnT>
                    <a:lnB>
                      <a:noFill/>
                    </a:lnB>
                    <a:solidFill>
                      <a:srgbClr val="FFFFFF"/>
                    </a:solidFill>
                  </a:tcPr>
                </a:tc>
                <a:tc>
                  <a:txBody>
                    <a:bodyPr/>
                    <a:lstStyle/>
                    <a:p>
                      <a:r>
                        <a:rPr lang="en-US" sz="1100"/>
                        <a:t>Payload</a:t>
                      </a:r>
                    </a:p>
                  </a:txBody>
                  <a:tcPr marL="55786" marR="55786" marT="27893" marB="27893" anchor="ctr">
                    <a:lnL>
                      <a:noFill/>
                    </a:lnL>
                    <a:lnR>
                      <a:noFill/>
                    </a:lnR>
                    <a:lnT>
                      <a:noFill/>
                    </a:lnT>
                    <a:lnB>
                      <a:noFill/>
                    </a:lnB>
                    <a:solidFill>
                      <a:srgbClr val="FFFFFF"/>
                    </a:solidFill>
                  </a:tcPr>
                </a:tc>
                <a:tc>
                  <a:txBody>
                    <a:bodyPr/>
                    <a:lstStyle/>
                    <a:p>
                      <a:r>
                        <a:rPr lang="en-US" sz="1100"/>
                        <a:t>PAYLOAD_MASS__KG_</a:t>
                      </a:r>
                    </a:p>
                  </a:txBody>
                  <a:tcPr marL="55786" marR="55786" marT="27893" marB="27893" anchor="ctr">
                    <a:lnL>
                      <a:noFill/>
                    </a:lnL>
                    <a:lnR>
                      <a:noFill/>
                    </a:lnR>
                    <a:lnT>
                      <a:noFill/>
                    </a:lnT>
                    <a:lnB>
                      <a:noFill/>
                    </a:lnB>
                    <a:solidFill>
                      <a:srgbClr val="FFFFFF"/>
                    </a:solidFill>
                  </a:tcPr>
                </a:tc>
                <a:tc>
                  <a:txBody>
                    <a:bodyPr/>
                    <a:lstStyle/>
                    <a:p>
                      <a:r>
                        <a:rPr lang="en-US" sz="1100"/>
                        <a:t>Orbit</a:t>
                      </a:r>
                    </a:p>
                  </a:txBody>
                  <a:tcPr marL="55786" marR="55786" marT="27893" marB="27893" anchor="ctr">
                    <a:lnL>
                      <a:noFill/>
                    </a:lnL>
                    <a:lnR>
                      <a:noFill/>
                    </a:lnR>
                    <a:lnT>
                      <a:noFill/>
                    </a:lnT>
                    <a:lnB>
                      <a:noFill/>
                    </a:lnB>
                    <a:solidFill>
                      <a:srgbClr val="FFFFFF"/>
                    </a:solidFill>
                  </a:tcPr>
                </a:tc>
                <a:tc>
                  <a:txBody>
                    <a:bodyPr/>
                    <a:lstStyle/>
                    <a:p>
                      <a:r>
                        <a:rPr lang="en-US" sz="1100"/>
                        <a:t>Customer</a:t>
                      </a:r>
                    </a:p>
                  </a:txBody>
                  <a:tcPr marL="55786" marR="55786" marT="27893" marB="27893" anchor="ctr">
                    <a:lnL>
                      <a:noFill/>
                    </a:lnL>
                    <a:lnR>
                      <a:noFill/>
                    </a:lnR>
                    <a:lnT>
                      <a:noFill/>
                    </a:lnT>
                    <a:lnB>
                      <a:noFill/>
                    </a:lnB>
                    <a:solidFill>
                      <a:srgbClr val="FFFFFF"/>
                    </a:solidFill>
                  </a:tcPr>
                </a:tc>
                <a:tc>
                  <a:txBody>
                    <a:bodyPr/>
                    <a:lstStyle/>
                    <a:p>
                      <a:r>
                        <a:rPr lang="en-US" sz="1100"/>
                        <a:t>Mission_Outcome</a:t>
                      </a:r>
                    </a:p>
                  </a:txBody>
                  <a:tcPr marL="55786" marR="55786" marT="27893" marB="27893" anchor="ctr">
                    <a:lnL>
                      <a:noFill/>
                    </a:lnL>
                    <a:lnR>
                      <a:noFill/>
                    </a:lnR>
                    <a:lnT>
                      <a:noFill/>
                    </a:lnT>
                    <a:lnB>
                      <a:noFill/>
                    </a:lnB>
                    <a:solidFill>
                      <a:srgbClr val="FFFFFF"/>
                    </a:solidFill>
                  </a:tcPr>
                </a:tc>
                <a:tc>
                  <a:txBody>
                    <a:bodyPr/>
                    <a:lstStyle/>
                    <a:p>
                      <a:r>
                        <a:rPr lang="en-US" sz="1100"/>
                        <a:t>Landing _Outcome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1303668675"/>
                  </a:ext>
                </a:extLst>
              </a:tr>
              <a:tr h="842113">
                <a:tc>
                  <a:txBody>
                    <a:bodyPr/>
                    <a:lstStyle/>
                    <a:p>
                      <a:r>
                        <a:rPr lang="en-US" sz="1100" dirty="0"/>
                        <a:t>04-06-2010</a:t>
                      </a:r>
                    </a:p>
                  </a:txBody>
                  <a:tcPr marL="55786" marR="55786" marT="27893" marB="27893" anchor="ctr">
                    <a:lnL>
                      <a:noFill/>
                    </a:lnL>
                    <a:lnR>
                      <a:noFill/>
                    </a:lnR>
                    <a:lnT>
                      <a:noFill/>
                    </a:lnT>
                    <a:lnB>
                      <a:noFill/>
                    </a:lnB>
                    <a:solidFill>
                      <a:srgbClr val="FFFFFF"/>
                    </a:solidFill>
                  </a:tcPr>
                </a:tc>
                <a:tc>
                  <a:txBody>
                    <a:bodyPr/>
                    <a:lstStyle/>
                    <a:p>
                      <a:r>
                        <a:rPr lang="en-US" sz="1100"/>
                        <a:t>18:45:00</a:t>
                      </a:r>
                    </a:p>
                  </a:txBody>
                  <a:tcPr marL="55786" marR="55786" marT="27893" marB="27893" anchor="ctr">
                    <a:lnL>
                      <a:noFill/>
                    </a:lnL>
                    <a:lnR>
                      <a:noFill/>
                    </a:lnR>
                    <a:lnT>
                      <a:noFill/>
                    </a:lnT>
                    <a:lnB>
                      <a:noFill/>
                    </a:lnB>
                    <a:solidFill>
                      <a:srgbClr val="FFFFFF"/>
                    </a:solidFill>
                  </a:tcPr>
                </a:tc>
                <a:tc>
                  <a:txBody>
                    <a:bodyPr/>
                    <a:lstStyle/>
                    <a:p>
                      <a:r>
                        <a:rPr lang="en-US" sz="1100"/>
                        <a:t>F9 v1.0 B0003</a:t>
                      </a:r>
                    </a:p>
                  </a:txBody>
                  <a:tcPr marL="55786" marR="55786" marT="27893" marB="27893" anchor="ctr">
                    <a:lnL>
                      <a:noFill/>
                    </a:lnL>
                    <a:lnR>
                      <a:noFill/>
                    </a:lnR>
                    <a:lnT>
                      <a:noFill/>
                    </a:lnT>
                    <a:lnB>
                      <a:noFill/>
                    </a:lnB>
                    <a:solidFill>
                      <a:srgbClr val="FFFFFF"/>
                    </a:solidFill>
                  </a:tcPr>
                </a:tc>
                <a:tc>
                  <a:txBody>
                    <a:bodyPr/>
                    <a:lstStyle/>
                    <a:p>
                      <a:r>
                        <a:rPr lang="en-US" sz="1100" dirty="0"/>
                        <a:t>CCAFS LC-40</a:t>
                      </a:r>
                    </a:p>
                  </a:txBody>
                  <a:tcPr marL="55786" marR="55786" marT="27893" marB="27893" anchor="ctr">
                    <a:lnL>
                      <a:noFill/>
                    </a:lnL>
                    <a:lnR>
                      <a:noFill/>
                    </a:lnR>
                    <a:lnT>
                      <a:noFill/>
                    </a:lnT>
                    <a:lnB>
                      <a:noFill/>
                    </a:lnB>
                    <a:solidFill>
                      <a:srgbClr val="FFFFFF"/>
                    </a:solidFill>
                  </a:tcPr>
                </a:tc>
                <a:tc>
                  <a:txBody>
                    <a:bodyPr/>
                    <a:lstStyle/>
                    <a:p>
                      <a:r>
                        <a:rPr lang="en-US" sz="1100"/>
                        <a:t>Dragon Spacecraft Qualification Unit</a:t>
                      </a:r>
                    </a:p>
                  </a:txBody>
                  <a:tcPr marL="55786" marR="55786" marT="27893" marB="27893" anchor="ctr">
                    <a:lnL>
                      <a:noFill/>
                    </a:lnL>
                    <a:lnR>
                      <a:noFill/>
                    </a:lnR>
                    <a:lnT>
                      <a:noFill/>
                    </a:lnT>
                    <a:lnB>
                      <a:noFill/>
                    </a:lnB>
                    <a:solidFill>
                      <a:srgbClr val="FFFFFF"/>
                    </a:solidFill>
                  </a:tcPr>
                </a:tc>
                <a:tc>
                  <a:txBody>
                    <a:bodyPr/>
                    <a:lstStyle/>
                    <a:p>
                      <a:r>
                        <a:rPr lang="en-US" sz="1100"/>
                        <a:t>0</a:t>
                      </a:r>
                    </a:p>
                  </a:txBody>
                  <a:tcPr marL="55786" marR="55786" marT="27893" marB="27893" anchor="ctr">
                    <a:lnL>
                      <a:noFill/>
                    </a:lnL>
                    <a:lnR>
                      <a:noFill/>
                    </a:lnR>
                    <a:lnT>
                      <a:noFill/>
                    </a:lnT>
                    <a:lnB>
                      <a:noFill/>
                    </a:lnB>
                    <a:solidFill>
                      <a:srgbClr val="FFFFFF"/>
                    </a:solidFill>
                  </a:tcPr>
                </a:tc>
                <a:tc>
                  <a:txBody>
                    <a:bodyPr/>
                    <a:lstStyle/>
                    <a:p>
                      <a:r>
                        <a:rPr lang="en-US" sz="1100"/>
                        <a:t>LEO</a:t>
                      </a:r>
                    </a:p>
                  </a:txBody>
                  <a:tcPr marL="55786" marR="55786" marT="27893" marB="27893" anchor="ctr">
                    <a:lnL>
                      <a:noFill/>
                    </a:lnL>
                    <a:lnR>
                      <a:noFill/>
                    </a:lnR>
                    <a:lnT>
                      <a:noFill/>
                    </a:lnT>
                    <a:lnB>
                      <a:noFill/>
                    </a:lnB>
                    <a:solidFill>
                      <a:srgbClr val="FFFFFF"/>
                    </a:solidFill>
                  </a:tcPr>
                </a:tc>
                <a:tc>
                  <a:txBody>
                    <a:bodyPr/>
                    <a:lstStyle/>
                    <a:p>
                      <a:r>
                        <a:rPr lang="en-US" sz="1100"/>
                        <a:t>SpaceX</a:t>
                      </a:r>
                    </a:p>
                  </a:txBody>
                  <a:tcPr marL="55786" marR="55786" marT="27893" marB="27893" anchor="ctr">
                    <a:lnL>
                      <a:noFill/>
                    </a:lnL>
                    <a:lnR>
                      <a:noFill/>
                    </a:lnR>
                    <a:lnT>
                      <a:noFill/>
                    </a:lnT>
                    <a:lnB>
                      <a:noFill/>
                    </a:lnB>
                    <a:solidFill>
                      <a:srgbClr val="FFFFFF"/>
                    </a:solidFill>
                  </a:tcPr>
                </a:tc>
                <a:tc>
                  <a:txBody>
                    <a:bodyPr/>
                    <a:lstStyle/>
                    <a:p>
                      <a:r>
                        <a:rPr lang="en-US" sz="1100"/>
                        <a:t>Success</a:t>
                      </a:r>
                    </a:p>
                  </a:txBody>
                  <a:tcPr marL="55786" marR="55786" marT="27893" marB="27893" anchor="ctr">
                    <a:lnL>
                      <a:noFill/>
                    </a:lnL>
                    <a:lnR>
                      <a:noFill/>
                    </a:lnR>
                    <a:lnT>
                      <a:noFill/>
                    </a:lnT>
                    <a:lnB>
                      <a:noFill/>
                    </a:lnB>
                    <a:solidFill>
                      <a:srgbClr val="FFFFFF"/>
                    </a:solidFill>
                  </a:tcPr>
                </a:tc>
                <a:tc>
                  <a:txBody>
                    <a:bodyPr/>
                    <a:lstStyle/>
                    <a:p>
                      <a:r>
                        <a:rPr lang="en-US" sz="1100"/>
                        <a:t>Failure (parachute)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3431042784"/>
                  </a:ext>
                </a:extLst>
              </a:tr>
              <a:tr h="1473699">
                <a:tc>
                  <a:txBody>
                    <a:bodyPr/>
                    <a:lstStyle/>
                    <a:p>
                      <a:r>
                        <a:rPr lang="en-US" sz="1100"/>
                        <a:t>08-12-2010</a:t>
                      </a:r>
                    </a:p>
                  </a:txBody>
                  <a:tcPr marL="55786" marR="55786" marT="27893" marB="27893" anchor="ctr">
                    <a:lnL>
                      <a:noFill/>
                    </a:lnL>
                    <a:lnR>
                      <a:noFill/>
                    </a:lnR>
                    <a:lnT>
                      <a:noFill/>
                    </a:lnT>
                    <a:lnB>
                      <a:noFill/>
                    </a:lnB>
                    <a:solidFill>
                      <a:srgbClr val="FFFFFF"/>
                    </a:solidFill>
                  </a:tcPr>
                </a:tc>
                <a:tc>
                  <a:txBody>
                    <a:bodyPr/>
                    <a:lstStyle/>
                    <a:p>
                      <a:r>
                        <a:rPr lang="en-US" sz="1100"/>
                        <a:t>15:43:00</a:t>
                      </a:r>
                    </a:p>
                  </a:txBody>
                  <a:tcPr marL="55786" marR="55786" marT="27893" marB="27893" anchor="ctr">
                    <a:lnL>
                      <a:noFill/>
                    </a:lnL>
                    <a:lnR>
                      <a:noFill/>
                    </a:lnR>
                    <a:lnT>
                      <a:noFill/>
                    </a:lnT>
                    <a:lnB>
                      <a:noFill/>
                    </a:lnB>
                    <a:solidFill>
                      <a:srgbClr val="FFFFFF"/>
                    </a:solidFill>
                  </a:tcPr>
                </a:tc>
                <a:tc>
                  <a:txBody>
                    <a:bodyPr/>
                    <a:lstStyle/>
                    <a:p>
                      <a:r>
                        <a:rPr lang="en-US" sz="1100"/>
                        <a:t>F9 v1.0 B0004</a:t>
                      </a:r>
                    </a:p>
                  </a:txBody>
                  <a:tcPr marL="55786" marR="55786" marT="27893" marB="27893" anchor="ctr">
                    <a:lnL>
                      <a:noFill/>
                    </a:lnL>
                    <a:lnR>
                      <a:noFill/>
                    </a:lnR>
                    <a:lnT>
                      <a:noFill/>
                    </a:lnT>
                    <a:lnB>
                      <a:noFill/>
                    </a:lnB>
                    <a:solidFill>
                      <a:srgbClr val="FFFFFF"/>
                    </a:solidFill>
                  </a:tcPr>
                </a:tc>
                <a:tc>
                  <a:txBody>
                    <a:bodyPr/>
                    <a:lstStyle/>
                    <a:p>
                      <a:r>
                        <a:rPr lang="en-US" sz="1100"/>
                        <a:t>CCAFS LC-40</a:t>
                      </a:r>
                    </a:p>
                  </a:txBody>
                  <a:tcPr marL="55786" marR="55786" marT="27893" marB="27893" anchor="ctr">
                    <a:lnL>
                      <a:noFill/>
                    </a:lnL>
                    <a:lnR>
                      <a:noFill/>
                    </a:lnR>
                    <a:lnT>
                      <a:noFill/>
                    </a:lnT>
                    <a:lnB>
                      <a:noFill/>
                    </a:lnB>
                    <a:solidFill>
                      <a:srgbClr val="FFFFFF"/>
                    </a:solidFill>
                  </a:tcPr>
                </a:tc>
                <a:tc>
                  <a:txBody>
                    <a:bodyPr/>
                    <a:lstStyle/>
                    <a:p>
                      <a:r>
                        <a:rPr lang="en-US" sz="1100" dirty="0"/>
                        <a:t>Dragon demo flight C1, two CubeSats, barrel of </a:t>
                      </a:r>
                      <a:r>
                        <a:rPr lang="en-US" sz="1100" dirty="0" err="1"/>
                        <a:t>Brouere</a:t>
                      </a:r>
                      <a:r>
                        <a:rPr lang="en-US" sz="1100" dirty="0"/>
                        <a:t> cheese</a:t>
                      </a:r>
                    </a:p>
                  </a:txBody>
                  <a:tcPr marL="55786" marR="55786" marT="27893" marB="27893" anchor="ctr">
                    <a:lnL>
                      <a:noFill/>
                    </a:lnL>
                    <a:lnR>
                      <a:noFill/>
                    </a:lnR>
                    <a:lnT>
                      <a:noFill/>
                    </a:lnT>
                    <a:lnB>
                      <a:noFill/>
                    </a:lnB>
                    <a:solidFill>
                      <a:srgbClr val="FFFFFF"/>
                    </a:solidFill>
                  </a:tcPr>
                </a:tc>
                <a:tc>
                  <a:txBody>
                    <a:bodyPr/>
                    <a:lstStyle/>
                    <a:p>
                      <a:r>
                        <a:rPr lang="en-US" sz="1100"/>
                        <a:t>0</a:t>
                      </a:r>
                    </a:p>
                  </a:txBody>
                  <a:tcPr marL="55786" marR="55786" marT="27893" marB="27893" anchor="ctr">
                    <a:lnL>
                      <a:noFill/>
                    </a:lnL>
                    <a:lnR>
                      <a:noFill/>
                    </a:lnR>
                    <a:lnT>
                      <a:noFill/>
                    </a:lnT>
                    <a:lnB>
                      <a:noFill/>
                    </a:lnB>
                    <a:solidFill>
                      <a:srgbClr val="FFFFFF"/>
                    </a:solidFill>
                  </a:tcPr>
                </a:tc>
                <a:tc>
                  <a:txBody>
                    <a:bodyPr/>
                    <a:lstStyle/>
                    <a:p>
                      <a:r>
                        <a:rPr lang="en-US" sz="1100"/>
                        <a:t>LEO (ISS)</a:t>
                      </a:r>
                    </a:p>
                  </a:txBody>
                  <a:tcPr marL="55786" marR="55786" marT="27893" marB="27893" anchor="ctr">
                    <a:lnL>
                      <a:noFill/>
                    </a:lnL>
                    <a:lnR>
                      <a:noFill/>
                    </a:lnR>
                    <a:lnT>
                      <a:noFill/>
                    </a:lnT>
                    <a:lnB>
                      <a:noFill/>
                    </a:lnB>
                    <a:solidFill>
                      <a:srgbClr val="FFFFFF"/>
                    </a:solidFill>
                  </a:tcPr>
                </a:tc>
                <a:tc>
                  <a:txBody>
                    <a:bodyPr/>
                    <a:lstStyle/>
                    <a:p>
                      <a:r>
                        <a:rPr lang="en-US" sz="1100"/>
                        <a:t>NASA (COTS) NRO</a:t>
                      </a:r>
                    </a:p>
                  </a:txBody>
                  <a:tcPr marL="55786" marR="55786" marT="27893" marB="27893" anchor="ctr">
                    <a:lnL>
                      <a:noFill/>
                    </a:lnL>
                    <a:lnR>
                      <a:noFill/>
                    </a:lnR>
                    <a:lnT>
                      <a:noFill/>
                    </a:lnT>
                    <a:lnB>
                      <a:noFill/>
                    </a:lnB>
                    <a:solidFill>
                      <a:srgbClr val="FFFFFF"/>
                    </a:solidFill>
                  </a:tcPr>
                </a:tc>
                <a:tc>
                  <a:txBody>
                    <a:bodyPr/>
                    <a:lstStyle/>
                    <a:p>
                      <a:r>
                        <a:rPr lang="en-US" sz="1100"/>
                        <a:t>Success</a:t>
                      </a:r>
                    </a:p>
                  </a:txBody>
                  <a:tcPr marL="55786" marR="55786" marT="27893" marB="27893" anchor="ctr">
                    <a:lnL>
                      <a:noFill/>
                    </a:lnL>
                    <a:lnR>
                      <a:noFill/>
                    </a:lnR>
                    <a:lnT>
                      <a:noFill/>
                    </a:lnT>
                    <a:lnB>
                      <a:noFill/>
                    </a:lnB>
                    <a:solidFill>
                      <a:srgbClr val="FFFFFF"/>
                    </a:solidFill>
                  </a:tcPr>
                </a:tc>
                <a:tc>
                  <a:txBody>
                    <a:bodyPr/>
                    <a:lstStyle/>
                    <a:p>
                      <a:r>
                        <a:rPr lang="en-US" sz="1100"/>
                        <a:t>Failure (parachute)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3351905975"/>
                  </a:ext>
                </a:extLst>
              </a:tr>
              <a:tr h="526321">
                <a:tc>
                  <a:txBody>
                    <a:bodyPr/>
                    <a:lstStyle/>
                    <a:p>
                      <a:r>
                        <a:rPr lang="en-US" sz="1100"/>
                        <a:t>22-05-2012</a:t>
                      </a:r>
                    </a:p>
                  </a:txBody>
                  <a:tcPr marL="55786" marR="55786" marT="27893" marB="27893" anchor="ctr">
                    <a:lnL>
                      <a:noFill/>
                    </a:lnL>
                    <a:lnR>
                      <a:noFill/>
                    </a:lnR>
                    <a:lnT>
                      <a:noFill/>
                    </a:lnT>
                    <a:lnB>
                      <a:noFill/>
                    </a:lnB>
                    <a:solidFill>
                      <a:srgbClr val="FFFFFF"/>
                    </a:solidFill>
                  </a:tcPr>
                </a:tc>
                <a:tc>
                  <a:txBody>
                    <a:bodyPr/>
                    <a:lstStyle/>
                    <a:p>
                      <a:r>
                        <a:rPr lang="en-US" sz="1100"/>
                        <a:t>07:44:00</a:t>
                      </a:r>
                    </a:p>
                  </a:txBody>
                  <a:tcPr marL="55786" marR="55786" marT="27893" marB="27893" anchor="ctr">
                    <a:lnL>
                      <a:noFill/>
                    </a:lnL>
                    <a:lnR>
                      <a:noFill/>
                    </a:lnR>
                    <a:lnT>
                      <a:noFill/>
                    </a:lnT>
                    <a:lnB>
                      <a:noFill/>
                    </a:lnB>
                    <a:solidFill>
                      <a:srgbClr val="FFFFFF"/>
                    </a:solidFill>
                  </a:tcPr>
                </a:tc>
                <a:tc>
                  <a:txBody>
                    <a:bodyPr/>
                    <a:lstStyle/>
                    <a:p>
                      <a:r>
                        <a:rPr lang="en-US" sz="1100"/>
                        <a:t>F9 v1.0 B0005</a:t>
                      </a:r>
                    </a:p>
                  </a:txBody>
                  <a:tcPr marL="55786" marR="55786" marT="27893" marB="27893" anchor="ctr">
                    <a:lnL>
                      <a:noFill/>
                    </a:lnL>
                    <a:lnR>
                      <a:noFill/>
                    </a:lnR>
                    <a:lnT>
                      <a:noFill/>
                    </a:lnT>
                    <a:lnB>
                      <a:noFill/>
                    </a:lnB>
                    <a:solidFill>
                      <a:srgbClr val="FFFFFF"/>
                    </a:solidFill>
                  </a:tcPr>
                </a:tc>
                <a:tc>
                  <a:txBody>
                    <a:bodyPr/>
                    <a:lstStyle/>
                    <a:p>
                      <a:r>
                        <a:rPr lang="en-US" sz="1100"/>
                        <a:t>CCAFS LC-40</a:t>
                      </a:r>
                    </a:p>
                  </a:txBody>
                  <a:tcPr marL="55786" marR="55786" marT="27893" marB="27893" anchor="ctr">
                    <a:lnL>
                      <a:noFill/>
                    </a:lnL>
                    <a:lnR>
                      <a:noFill/>
                    </a:lnR>
                    <a:lnT>
                      <a:noFill/>
                    </a:lnT>
                    <a:lnB>
                      <a:noFill/>
                    </a:lnB>
                    <a:solidFill>
                      <a:srgbClr val="FFFFFF"/>
                    </a:solidFill>
                  </a:tcPr>
                </a:tc>
                <a:tc>
                  <a:txBody>
                    <a:bodyPr/>
                    <a:lstStyle/>
                    <a:p>
                      <a:r>
                        <a:rPr lang="en-US" sz="1100"/>
                        <a:t>Dragon demo flight C2</a:t>
                      </a:r>
                    </a:p>
                  </a:txBody>
                  <a:tcPr marL="55786" marR="55786" marT="27893" marB="27893" anchor="ctr">
                    <a:lnL>
                      <a:noFill/>
                    </a:lnL>
                    <a:lnR>
                      <a:noFill/>
                    </a:lnR>
                    <a:lnT>
                      <a:noFill/>
                    </a:lnT>
                    <a:lnB>
                      <a:noFill/>
                    </a:lnB>
                    <a:solidFill>
                      <a:srgbClr val="FFFFFF"/>
                    </a:solidFill>
                  </a:tcPr>
                </a:tc>
                <a:tc>
                  <a:txBody>
                    <a:bodyPr/>
                    <a:lstStyle/>
                    <a:p>
                      <a:r>
                        <a:rPr lang="en-US" sz="1100"/>
                        <a:t>525</a:t>
                      </a:r>
                    </a:p>
                  </a:txBody>
                  <a:tcPr marL="55786" marR="55786" marT="27893" marB="27893" anchor="ctr">
                    <a:lnL>
                      <a:noFill/>
                    </a:lnL>
                    <a:lnR>
                      <a:noFill/>
                    </a:lnR>
                    <a:lnT>
                      <a:noFill/>
                    </a:lnT>
                    <a:lnB>
                      <a:noFill/>
                    </a:lnB>
                    <a:solidFill>
                      <a:srgbClr val="FFFFFF"/>
                    </a:solidFill>
                  </a:tcPr>
                </a:tc>
                <a:tc>
                  <a:txBody>
                    <a:bodyPr/>
                    <a:lstStyle/>
                    <a:p>
                      <a:r>
                        <a:rPr lang="en-US" sz="1100"/>
                        <a:t>LEO (ISS)</a:t>
                      </a:r>
                    </a:p>
                  </a:txBody>
                  <a:tcPr marL="55786" marR="55786" marT="27893" marB="27893" anchor="ctr">
                    <a:lnL>
                      <a:noFill/>
                    </a:lnL>
                    <a:lnR>
                      <a:noFill/>
                    </a:lnR>
                    <a:lnT>
                      <a:noFill/>
                    </a:lnT>
                    <a:lnB>
                      <a:noFill/>
                    </a:lnB>
                    <a:solidFill>
                      <a:srgbClr val="FFFFFF"/>
                    </a:solidFill>
                  </a:tcPr>
                </a:tc>
                <a:tc>
                  <a:txBody>
                    <a:bodyPr/>
                    <a:lstStyle/>
                    <a:p>
                      <a:r>
                        <a:rPr lang="en-US" sz="1100"/>
                        <a:t>NASA (COTS)</a:t>
                      </a:r>
                    </a:p>
                  </a:txBody>
                  <a:tcPr marL="55786" marR="55786" marT="27893" marB="27893" anchor="ctr">
                    <a:lnL>
                      <a:noFill/>
                    </a:lnL>
                    <a:lnR>
                      <a:noFill/>
                    </a:lnR>
                    <a:lnT>
                      <a:noFill/>
                    </a:lnT>
                    <a:lnB>
                      <a:noFill/>
                    </a:lnB>
                    <a:solidFill>
                      <a:srgbClr val="FFFFFF"/>
                    </a:solidFill>
                  </a:tcPr>
                </a:tc>
                <a:tc>
                  <a:txBody>
                    <a:bodyPr/>
                    <a:lstStyle/>
                    <a:p>
                      <a:r>
                        <a:rPr lang="en-US" sz="1100"/>
                        <a:t>Success</a:t>
                      </a:r>
                    </a:p>
                  </a:txBody>
                  <a:tcPr marL="55786" marR="55786" marT="27893" marB="27893" anchor="ctr">
                    <a:lnL>
                      <a:noFill/>
                    </a:lnL>
                    <a:lnR>
                      <a:noFill/>
                    </a:lnR>
                    <a:lnT>
                      <a:noFill/>
                    </a:lnT>
                    <a:lnB>
                      <a:noFill/>
                    </a:lnB>
                    <a:solidFill>
                      <a:srgbClr val="FFFFFF"/>
                    </a:solidFill>
                  </a:tcPr>
                </a:tc>
                <a:tc>
                  <a:txBody>
                    <a:bodyPr/>
                    <a:lstStyle/>
                    <a:p>
                      <a:r>
                        <a:rPr lang="en-US" sz="1100"/>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3799075817"/>
                  </a:ext>
                </a:extLst>
              </a:tr>
              <a:tr h="368426">
                <a:tc>
                  <a:txBody>
                    <a:bodyPr/>
                    <a:lstStyle/>
                    <a:p>
                      <a:r>
                        <a:rPr lang="en-US" sz="1100"/>
                        <a:t>08-10-2012</a:t>
                      </a:r>
                    </a:p>
                  </a:txBody>
                  <a:tcPr marL="55786" marR="55786" marT="27893" marB="27893" anchor="ctr">
                    <a:lnL>
                      <a:noFill/>
                    </a:lnL>
                    <a:lnR>
                      <a:noFill/>
                    </a:lnR>
                    <a:lnT>
                      <a:noFill/>
                    </a:lnT>
                    <a:lnB>
                      <a:noFill/>
                    </a:lnB>
                    <a:solidFill>
                      <a:srgbClr val="FFFFFF"/>
                    </a:solidFill>
                  </a:tcPr>
                </a:tc>
                <a:tc>
                  <a:txBody>
                    <a:bodyPr/>
                    <a:lstStyle/>
                    <a:p>
                      <a:r>
                        <a:rPr lang="en-US" sz="1100"/>
                        <a:t>00:35:00</a:t>
                      </a:r>
                    </a:p>
                  </a:txBody>
                  <a:tcPr marL="55786" marR="55786" marT="27893" marB="27893" anchor="ctr">
                    <a:lnL>
                      <a:noFill/>
                    </a:lnL>
                    <a:lnR>
                      <a:noFill/>
                    </a:lnR>
                    <a:lnT>
                      <a:noFill/>
                    </a:lnT>
                    <a:lnB>
                      <a:noFill/>
                    </a:lnB>
                    <a:solidFill>
                      <a:srgbClr val="FFFFFF"/>
                    </a:solidFill>
                  </a:tcPr>
                </a:tc>
                <a:tc>
                  <a:txBody>
                    <a:bodyPr/>
                    <a:lstStyle/>
                    <a:p>
                      <a:r>
                        <a:rPr lang="en-US" sz="1100"/>
                        <a:t>F9 v1.0 B0006</a:t>
                      </a:r>
                    </a:p>
                  </a:txBody>
                  <a:tcPr marL="55786" marR="55786" marT="27893" marB="27893" anchor="ctr">
                    <a:lnL>
                      <a:noFill/>
                    </a:lnL>
                    <a:lnR>
                      <a:noFill/>
                    </a:lnR>
                    <a:lnT>
                      <a:noFill/>
                    </a:lnT>
                    <a:lnB>
                      <a:noFill/>
                    </a:lnB>
                    <a:solidFill>
                      <a:srgbClr val="FFFFFF"/>
                    </a:solidFill>
                  </a:tcPr>
                </a:tc>
                <a:tc>
                  <a:txBody>
                    <a:bodyPr/>
                    <a:lstStyle/>
                    <a:p>
                      <a:r>
                        <a:rPr lang="en-US" sz="1100"/>
                        <a:t>CCAFS LC-40</a:t>
                      </a:r>
                    </a:p>
                  </a:txBody>
                  <a:tcPr marL="55786" marR="55786" marT="27893" marB="27893" anchor="ctr">
                    <a:lnL>
                      <a:noFill/>
                    </a:lnL>
                    <a:lnR>
                      <a:noFill/>
                    </a:lnR>
                    <a:lnT>
                      <a:noFill/>
                    </a:lnT>
                    <a:lnB>
                      <a:noFill/>
                    </a:lnB>
                    <a:solidFill>
                      <a:srgbClr val="FFFFFF"/>
                    </a:solidFill>
                  </a:tcPr>
                </a:tc>
                <a:tc>
                  <a:txBody>
                    <a:bodyPr/>
                    <a:lstStyle/>
                    <a:p>
                      <a:r>
                        <a:rPr lang="en-US" sz="1100"/>
                        <a:t>SpaceX CRS-1</a:t>
                      </a:r>
                    </a:p>
                  </a:txBody>
                  <a:tcPr marL="55786" marR="55786" marT="27893" marB="27893" anchor="ctr">
                    <a:lnL>
                      <a:noFill/>
                    </a:lnL>
                    <a:lnR>
                      <a:noFill/>
                    </a:lnR>
                    <a:lnT>
                      <a:noFill/>
                    </a:lnT>
                    <a:lnB>
                      <a:noFill/>
                    </a:lnB>
                    <a:solidFill>
                      <a:srgbClr val="FFFFFF"/>
                    </a:solidFill>
                  </a:tcPr>
                </a:tc>
                <a:tc>
                  <a:txBody>
                    <a:bodyPr/>
                    <a:lstStyle/>
                    <a:p>
                      <a:r>
                        <a:rPr lang="en-US" sz="1100"/>
                        <a:t>500</a:t>
                      </a:r>
                    </a:p>
                  </a:txBody>
                  <a:tcPr marL="55786" marR="55786" marT="27893" marB="27893" anchor="ctr">
                    <a:lnL>
                      <a:noFill/>
                    </a:lnL>
                    <a:lnR>
                      <a:noFill/>
                    </a:lnR>
                    <a:lnT>
                      <a:noFill/>
                    </a:lnT>
                    <a:lnB>
                      <a:noFill/>
                    </a:lnB>
                    <a:solidFill>
                      <a:srgbClr val="FFFFFF"/>
                    </a:solidFill>
                  </a:tcPr>
                </a:tc>
                <a:tc>
                  <a:txBody>
                    <a:bodyPr/>
                    <a:lstStyle/>
                    <a:p>
                      <a:r>
                        <a:rPr lang="en-US" sz="1100"/>
                        <a:t>LEO (ISS)</a:t>
                      </a:r>
                    </a:p>
                  </a:txBody>
                  <a:tcPr marL="55786" marR="55786" marT="27893" marB="27893" anchor="ctr">
                    <a:lnL>
                      <a:noFill/>
                    </a:lnL>
                    <a:lnR>
                      <a:noFill/>
                    </a:lnR>
                    <a:lnT>
                      <a:noFill/>
                    </a:lnT>
                    <a:lnB>
                      <a:noFill/>
                    </a:lnB>
                    <a:solidFill>
                      <a:srgbClr val="FFFFFF"/>
                    </a:solidFill>
                  </a:tcPr>
                </a:tc>
                <a:tc>
                  <a:txBody>
                    <a:bodyPr/>
                    <a:lstStyle/>
                    <a:p>
                      <a:r>
                        <a:rPr lang="en-US" sz="1100"/>
                        <a:t>NASA (CRS)</a:t>
                      </a:r>
                    </a:p>
                  </a:txBody>
                  <a:tcPr marL="55786" marR="55786" marT="27893" marB="27893" anchor="ctr">
                    <a:lnL>
                      <a:noFill/>
                    </a:lnL>
                    <a:lnR>
                      <a:noFill/>
                    </a:lnR>
                    <a:lnT>
                      <a:noFill/>
                    </a:lnT>
                    <a:lnB>
                      <a:noFill/>
                    </a:lnB>
                    <a:solidFill>
                      <a:srgbClr val="FFFFFF"/>
                    </a:solidFill>
                  </a:tcPr>
                </a:tc>
                <a:tc>
                  <a:txBody>
                    <a:bodyPr/>
                    <a:lstStyle/>
                    <a:p>
                      <a:r>
                        <a:rPr lang="en-US" sz="1100"/>
                        <a:t>Success</a:t>
                      </a:r>
                    </a:p>
                  </a:txBody>
                  <a:tcPr marL="55786" marR="55786" marT="27893" marB="27893" anchor="ctr">
                    <a:lnL>
                      <a:noFill/>
                    </a:lnL>
                    <a:lnR>
                      <a:noFill/>
                    </a:lnR>
                    <a:lnT>
                      <a:noFill/>
                    </a:lnT>
                    <a:lnB>
                      <a:noFill/>
                    </a:lnB>
                    <a:solidFill>
                      <a:srgbClr val="FFFFFF"/>
                    </a:solidFill>
                  </a:tcPr>
                </a:tc>
                <a:tc>
                  <a:txBody>
                    <a:bodyPr/>
                    <a:lstStyle/>
                    <a:p>
                      <a:r>
                        <a:rPr lang="en-US" sz="1100"/>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769131904"/>
                  </a:ext>
                </a:extLst>
              </a:tr>
              <a:tr h="368426">
                <a:tc>
                  <a:txBody>
                    <a:bodyPr/>
                    <a:lstStyle/>
                    <a:p>
                      <a:r>
                        <a:rPr lang="en-US" sz="1100"/>
                        <a:t>01-03-2013</a:t>
                      </a:r>
                    </a:p>
                  </a:txBody>
                  <a:tcPr marL="55786" marR="55786" marT="27893" marB="27893" anchor="ctr">
                    <a:lnL>
                      <a:noFill/>
                    </a:lnL>
                    <a:lnR>
                      <a:noFill/>
                    </a:lnR>
                    <a:lnT>
                      <a:noFill/>
                    </a:lnT>
                    <a:lnB>
                      <a:noFill/>
                    </a:lnB>
                    <a:solidFill>
                      <a:srgbClr val="FFFFFF"/>
                    </a:solidFill>
                  </a:tcPr>
                </a:tc>
                <a:tc>
                  <a:txBody>
                    <a:bodyPr/>
                    <a:lstStyle/>
                    <a:p>
                      <a:r>
                        <a:rPr lang="en-US" sz="1100" dirty="0"/>
                        <a:t>15:10:00</a:t>
                      </a:r>
                    </a:p>
                  </a:txBody>
                  <a:tcPr marL="55786" marR="55786" marT="27893" marB="27893" anchor="ctr">
                    <a:lnL>
                      <a:noFill/>
                    </a:lnL>
                    <a:lnR>
                      <a:noFill/>
                    </a:lnR>
                    <a:lnT>
                      <a:noFill/>
                    </a:lnT>
                    <a:lnB>
                      <a:noFill/>
                    </a:lnB>
                    <a:solidFill>
                      <a:srgbClr val="FFFFFF"/>
                    </a:solidFill>
                  </a:tcPr>
                </a:tc>
                <a:tc>
                  <a:txBody>
                    <a:bodyPr/>
                    <a:lstStyle/>
                    <a:p>
                      <a:r>
                        <a:rPr lang="en-US" sz="1100" dirty="0"/>
                        <a:t>F9 v1.0 B0007</a:t>
                      </a:r>
                    </a:p>
                  </a:txBody>
                  <a:tcPr marL="55786" marR="55786" marT="27893" marB="27893" anchor="ctr">
                    <a:lnL>
                      <a:noFill/>
                    </a:lnL>
                    <a:lnR>
                      <a:noFill/>
                    </a:lnR>
                    <a:lnT>
                      <a:noFill/>
                    </a:lnT>
                    <a:lnB>
                      <a:noFill/>
                    </a:lnB>
                    <a:solidFill>
                      <a:srgbClr val="FFFFFF"/>
                    </a:solidFill>
                  </a:tcPr>
                </a:tc>
                <a:tc>
                  <a:txBody>
                    <a:bodyPr/>
                    <a:lstStyle/>
                    <a:p>
                      <a:r>
                        <a:rPr lang="en-US" sz="1100" dirty="0"/>
                        <a:t>CCAFS LC-40</a:t>
                      </a:r>
                    </a:p>
                  </a:txBody>
                  <a:tcPr marL="55786" marR="55786" marT="27893" marB="27893" anchor="ctr">
                    <a:lnL>
                      <a:noFill/>
                    </a:lnL>
                    <a:lnR>
                      <a:noFill/>
                    </a:lnR>
                    <a:lnT>
                      <a:noFill/>
                    </a:lnT>
                    <a:lnB>
                      <a:noFill/>
                    </a:lnB>
                    <a:solidFill>
                      <a:srgbClr val="FFFFFF"/>
                    </a:solidFill>
                  </a:tcPr>
                </a:tc>
                <a:tc>
                  <a:txBody>
                    <a:bodyPr/>
                    <a:lstStyle/>
                    <a:p>
                      <a:r>
                        <a:rPr lang="en-US" sz="1100"/>
                        <a:t>SpaceX CRS-2</a:t>
                      </a:r>
                    </a:p>
                  </a:txBody>
                  <a:tcPr marL="55786" marR="55786" marT="27893" marB="27893" anchor="ctr">
                    <a:lnL>
                      <a:noFill/>
                    </a:lnL>
                    <a:lnR>
                      <a:noFill/>
                    </a:lnR>
                    <a:lnT>
                      <a:noFill/>
                    </a:lnT>
                    <a:lnB>
                      <a:noFill/>
                    </a:lnB>
                    <a:solidFill>
                      <a:srgbClr val="FFFFFF"/>
                    </a:solidFill>
                  </a:tcPr>
                </a:tc>
                <a:tc>
                  <a:txBody>
                    <a:bodyPr/>
                    <a:lstStyle/>
                    <a:p>
                      <a:r>
                        <a:rPr lang="en-US" sz="1100"/>
                        <a:t>677</a:t>
                      </a:r>
                    </a:p>
                  </a:txBody>
                  <a:tcPr marL="55786" marR="55786" marT="27893" marB="27893" anchor="ctr">
                    <a:lnL>
                      <a:noFill/>
                    </a:lnL>
                    <a:lnR>
                      <a:noFill/>
                    </a:lnR>
                    <a:lnT>
                      <a:noFill/>
                    </a:lnT>
                    <a:lnB>
                      <a:noFill/>
                    </a:lnB>
                    <a:solidFill>
                      <a:srgbClr val="FFFFFF"/>
                    </a:solidFill>
                  </a:tcPr>
                </a:tc>
                <a:tc>
                  <a:txBody>
                    <a:bodyPr/>
                    <a:lstStyle/>
                    <a:p>
                      <a:r>
                        <a:rPr lang="en-US" sz="1100"/>
                        <a:t>LEO (ISS)</a:t>
                      </a:r>
                    </a:p>
                  </a:txBody>
                  <a:tcPr marL="55786" marR="55786" marT="27893" marB="27893" anchor="ctr">
                    <a:lnL>
                      <a:noFill/>
                    </a:lnL>
                    <a:lnR>
                      <a:noFill/>
                    </a:lnR>
                    <a:lnT>
                      <a:noFill/>
                    </a:lnT>
                    <a:lnB>
                      <a:noFill/>
                    </a:lnB>
                    <a:solidFill>
                      <a:srgbClr val="FFFFFF"/>
                    </a:solidFill>
                  </a:tcPr>
                </a:tc>
                <a:tc>
                  <a:txBody>
                    <a:bodyPr/>
                    <a:lstStyle/>
                    <a:p>
                      <a:r>
                        <a:rPr lang="en-US" sz="1100"/>
                        <a:t>NASA (CRS)</a:t>
                      </a:r>
                    </a:p>
                  </a:txBody>
                  <a:tcPr marL="55786" marR="55786" marT="27893" marB="27893" anchor="ctr">
                    <a:lnL>
                      <a:noFill/>
                    </a:lnL>
                    <a:lnR>
                      <a:noFill/>
                    </a:lnR>
                    <a:lnT>
                      <a:noFill/>
                    </a:lnT>
                    <a:lnB>
                      <a:noFill/>
                    </a:lnB>
                    <a:solidFill>
                      <a:srgbClr val="FFFFFF"/>
                    </a:solidFill>
                  </a:tcPr>
                </a:tc>
                <a:tc>
                  <a:txBody>
                    <a:bodyPr/>
                    <a:lstStyle/>
                    <a:p>
                      <a:r>
                        <a:rPr lang="en-US" sz="1100"/>
                        <a:t>Success</a:t>
                      </a:r>
                    </a:p>
                  </a:txBody>
                  <a:tcPr marL="55786" marR="55786" marT="27893" marB="27893" anchor="ctr">
                    <a:lnL>
                      <a:noFill/>
                    </a:lnL>
                    <a:lnR>
                      <a:noFill/>
                    </a:lnR>
                    <a:lnT>
                      <a:noFill/>
                    </a:lnT>
                    <a:lnB>
                      <a:noFill/>
                    </a:lnB>
                    <a:solidFill>
                      <a:srgbClr val="FFFFFF"/>
                    </a:solidFill>
                  </a:tcPr>
                </a:tc>
                <a:tc>
                  <a:txBody>
                    <a:bodyPr/>
                    <a:lstStyle/>
                    <a:p>
                      <a:r>
                        <a:rPr lang="en-US" sz="1100" dirty="0"/>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1238728936"/>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5812"/>
            <a:ext cx="10171260" cy="791451"/>
          </a:xfrm>
          <a:prstGeom prst="rect">
            <a:avLst/>
          </a:prstGeom>
        </p:spPr>
        <p:txBody>
          <a:bodyPr>
            <a:normAutofit/>
          </a:bodyPr>
          <a:lstStyle/>
          <a:p>
            <a:pPr marL="0" indent="0">
              <a:buNone/>
            </a:pPr>
            <a:r>
              <a:rPr lang="en-US" sz="1600" b="1" dirty="0" err="1">
                <a:solidFill>
                  <a:srgbClr val="000000"/>
                </a:solidFill>
                <a:effectLst/>
                <a:latin typeface="Courier New" panose="02070309020205020404" pitchFamily="49" charset="0"/>
              </a:rPr>
              <a:t>sql</a:t>
            </a:r>
            <a:r>
              <a:rPr lang="en-US" sz="1600" b="1" dirty="0">
                <a:solidFill>
                  <a:srgbClr val="000000"/>
                </a:solidFill>
                <a:effectLst/>
                <a:latin typeface="Courier New" panose="02070309020205020404" pitchFamily="49" charset="0"/>
              </a:rPr>
              <a:t> SELECT SUM(PAYLOAD_MASS__KG_) AS TOTAL_PAYLOAD FROM SPACEXTBL WHERE PAYLOAD  LIKE </a:t>
            </a:r>
            <a:r>
              <a:rPr lang="en-US" sz="1600" b="1" dirty="0">
                <a:solidFill>
                  <a:srgbClr val="A31515"/>
                </a:solidFill>
                <a:effectLst/>
                <a:latin typeface="Courier New" panose="02070309020205020404" pitchFamily="49" charset="0"/>
              </a:rPr>
              <a:t>'%CRS%'</a:t>
            </a:r>
            <a:r>
              <a:rPr lang="en-US" sz="1600" b="1" dirty="0">
                <a:solidFill>
                  <a:srgbClr val="000000"/>
                </a:solidFill>
                <a:effectLst/>
                <a:latin typeface="Courier New" panose="02070309020205020404" pitchFamily="49" charset="0"/>
              </a:rPr>
              <a:t>;</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Table 1">
            <a:extLst>
              <a:ext uri="{FF2B5EF4-FFF2-40B4-BE49-F238E27FC236}">
                <a16:creationId xmlns:a16="http://schemas.microsoft.com/office/drawing/2014/main" id="{3D92243A-4F81-5A4A-2CBA-D6AD965FBEB0}"/>
              </a:ext>
            </a:extLst>
          </p:cNvPr>
          <p:cNvGraphicFramePr>
            <a:graphicFrameLocks noGrp="1"/>
          </p:cNvGraphicFramePr>
          <p:nvPr>
            <p:extLst>
              <p:ext uri="{D42A27DB-BD31-4B8C-83A1-F6EECF244321}">
                <p14:modId xmlns:p14="http://schemas.microsoft.com/office/powerpoint/2010/main" val="3790904067"/>
              </p:ext>
            </p:extLst>
          </p:nvPr>
        </p:nvGraphicFramePr>
        <p:xfrm>
          <a:off x="838200" y="2090514"/>
          <a:ext cx="10515600" cy="791452"/>
        </p:xfrm>
        <a:graphic>
          <a:graphicData uri="http://schemas.openxmlformats.org/drawingml/2006/table">
            <a:tbl>
              <a:tblPr/>
              <a:tblGrid>
                <a:gridCol w="10515600">
                  <a:extLst>
                    <a:ext uri="{9D8B030D-6E8A-4147-A177-3AD203B41FA5}">
                      <a16:colId xmlns:a16="http://schemas.microsoft.com/office/drawing/2014/main" val="3273292986"/>
                    </a:ext>
                  </a:extLst>
                </a:gridCol>
              </a:tblGrid>
              <a:tr h="395726">
                <a:tc>
                  <a:txBody>
                    <a:bodyPr/>
                    <a:lstStyle/>
                    <a:p>
                      <a:r>
                        <a:rPr lang="en-US" dirty="0"/>
                        <a:t>TOTAL_PAYLOAD</a:t>
                      </a:r>
                    </a:p>
                  </a:txBody>
                  <a:tcPr anchor="ctr">
                    <a:lnL>
                      <a:noFill/>
                    </a:lnL>
                    <a:lnR>
                      <a:noFill/>
                    </a:lnR>
                    <a:lnT>
                      <a:noFill/>
                    </a:lnT>
                    <a:lnB>
                      <a:noFill/>
                    </a:lnB>
                    <a:solidFill>
                      <a:srgbClr val="FFFFFF"/>
                    </a:solidFill>
                  </a:tcPr>
                </a:tc>
                <a:extLst>
                  <a:ext uri="{0D108BD9-81ED-4DB2-BD59-A6C34878D82A}">
                    <a16:rowId xmlns:a16="http://schemas.microsoft.com/office/drawing/2014/main" val="1577158853"/>
                  </a:ext>
                </a:extLst>
              </a:tr>
              <a:tr h="395726">
                <a:tc>
                  <a:txBody>
                    <a:bodyPr/>
                    <a:lstStyle/>
                    <a:p>
                      <a:r>
                        <a:rPr lang="en-US" dirty="0"/>
                        <a:t>111268</a:t>
                      </a:r>
                    </a:p>
                  </a:txBody>
                  <a:tcPr anchor="ctr">
                    <a:lnL>
                      <a:noFill/>
                    </a:lnL>
                    <a:lnR>
                      <a:noFill/>
                    </a:lnR>
                    <a:lnT>
                      <a:noFill/>
                    </a:lnT>
                    <a:lnB>
                      <a:noFill/>
                    </a:lnB>
                    <a:solidFill>
                      <a:srgbClr val="FFFFFF"/>
                    </a:solidFill>
                  </a:tcPr>
                </a:tc>
                <a:extLst>
                  <a:ext uri="{0D108BD9-81ED-4DB2-BD59-A6C34878D82A}">
                    <a16:rowId xmlns:a16="http://schemas.microsoft.com/office/drawing/2014/main" val="1632396472"/>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1834"/>
            <a:ext cx="8762873" cy="912484"/>
          </a:xfrm>
          <a:prstGeom prst="rect">
            <a:avLst/>
          </a:prstGeom>
        </p:spPr>
        <p:txBody>
          <a:bodyPr>
            <a:normAutofit/>
          </a:bodyPr>
          <a:lstStyle/>
          <a:p>
            <a:pPr marL="0" indent="0">
              <a:buNone/>
            </a:pPr>
            <a:r>
              <a:rPr lang="en-US" sz="1600" b="1" dirty="0" err="1">
                <a:solidFill>
                  <a:srgbClr val="000000"/>
                </a:solidFill>
                <a:effectLst/>
                <a:latin typeface="Courier New" panose="02070309020205020404" pitchFamily="49" charset="0"/>
              </a:rPr>
              <a:t>sql</a:t>
            </a:r>
            <a:r>
              <a:rPr lang="en-US" sz="1600" b="1" dirty="0">
                <a:solidFill>
                  <a:srgbClr val="000000"/>
                </a:solidFill>
                <a:effectLst/>
                <a:latin typeface="Courier New" panose="02070309020205020404" pitchFamily="49" charset="0"/>
              </a:rPr>
              <a:t> SELECT AVG(PAYLOAD_MASS__KG_) AS AVG_PAYLOAD FROM SPACEXTBL WHERE BOOSTER_VERSION = </a:t>
            </a:r>
            <a:r>
              <a:rPr lang="en-US" sz="1600" b="1" dirty="0">
                <a:solidFill>
                  <a:srgbClr val="A31515"/>
                </a:solidFill>
                <a:effectLst/>
                <a:latin typeface="Courier New" panose="02070309020205020404" pitchFamily="49" charset="0"/>
              </a:rPr>
              <a:t>'F9 v1.1'</a:t>
            </a:r>
            <a:r>
              <a:rPr lang="en-US" sz="1600" b="1" dirty="0">
                <a:solidFill>
                  <a:srgbClr val="000000"/>
                </a:solidFill>
                <a:effectLst/>
                <a:latin typeface="Courier New" panose="02070309020205020404" pitchFamily="49" charset="0"/>
              </a:rPr>
              <a:t>;</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a:extLst>
              <a:ext uri="{FF2B5EF4-FFF2-40B4-BE49-F238E27FC236}">
                <a16:creationId xmlns:a16="http://schemas.microsoft.com/office/drawing/2014/main" id="{6788DAD1-0429-583B-CE80-609668467FC7}"/>
              </a:ext>
            </a:extLst>
          </p:cNvPr>
          <p:cNvGraphicFramePr>
            <a:graphicFrameLocks noGrp="1"/>
          </p:cNvGraphicFramePr>
          <p:nvPr>
            <p:extLst>
              <p:ext uri="{D42A27DB-BD31-4B8C-83A1-F6EECF244321}">
                <p14:modId xmlns:p14="http://schemas.microsoft.com/office/powerpoint/2010/main" val="637548656"/>
              </p:ext>
            </p:extLst>
          </p:nvPr>
        </p:nvGraphicFramePr>
        <p:xfrm>
          <a:off x="838200" y="2447865"/>
          <a:ext cx="10515600" cy="731520"/>
        </p:xfrm>
        <a:graphic>
          <a:graphicData uri="http://schemas.openxmlformats.org/drawingml/2006/table">
            <a:tbl>
              <a:tblPr/>
              <a:tblGrid>
                <a:gridCol w="10515600">
                  <a:extLst>
                    <a:ext uri="{9D8B030D-6E8A-4147-A177-3AD203B41FA5}">
                      <a16:colId xmlns:a16="http://schemas.microsoft.com/office/drawing/2014/main" val="1416689692"/>
                    </a:ext>
                  </a:extLst>
                </a:gridCol>
              </a:tblGrid>
              <a:tr h="0">
                <a:tc>
                  <a:txBody>
                    <a:bodyPr/>
                    <a:lstStyle/>
                    <a:p>
                      <a:r>
                        <a:rPr lang="en-US"/>
                        <a:t>AVG_PAYLOAD</a:t>
                      </a:r>
                    </a:p>
                  </a:txBody>
                  <a:tcPr anchor="ctr">
                    <a:lnL>
                      <a:noFill/>
                    </a:lnL>
                    <a:lnR>
                      <a:noFill/>
                    </a:lnR>
                    <a:lnT>
                      <a:noFill/>
                    </a:lnT>
                    <a:lnB>
                      <a:noFill/>
                    </a:lnB>
                    <a:solidFill>
                      <a:srgbClr val="FFFFFF"/>
                    </a:solidFill>
                  </a:tcPr>
                </a:tc>
                <a:extLst>
                  <a:ext uri="{0D108BD9-81ED-4DB2-BD59-A6C34878D82A}">
                    <a16:rowId xmlns:a16="http://schemas.microsoft.com/office/drawing/2014/main" val="4086519719"/>
                  </a:ext>
                </a:extLst>
              </a:tr>
              <a:tr h="0">
                <a:tc>
                  <a:txBody>
                    <a:bodyPr/>
                    <a:lstStyle/>
                    <a:p>
                      <a:r>
                        <a:rPr lang="en-US" dirty="0"/>
                        <a:t>2928.4</a:t>
                      </a:r>
                    </a:p>
                  </a:txBody>
                  <a:tcPr anchor="ctr">
                    <a:lnL>
                      <a:noFill/>
                    </a:lnL>
                    <a:lnR>
                      <a:noFill/>
                    </a:lnR>
                    <a:lnT>
                      <a:noFill/>
                    </a:lnT>
                    <a:lnB>
                      <a:noFill/>
                    </a:lnB>
                    <a:solidFill>
                      <a:srgbClr val="FFFFFF"/>
                    </a:solidFill>
                  </a:tcPr>
                </a:tc>
                <a:extLst>
                  <a:ext uri="{0D108BD9-81ED-4DB2-BD59-A6C34878D82A}">
                    <a16:rowId xmlns:a16="http://schemas.microsoft.com/office/drawing/2014/main" val="1858769672"/>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Rectangle 2">
            <a:extLst>
              <a:ext uri="{FF2B5EF4-FFF2-40B4-BE49-F238E27FC236}">
                <a16:creationId xmlns:a16="http://schemas.microsoft.com/office/drawing/2014/main" id="{5A8D80A1-F906-CB07-431E-E9C09652E6C0}"/>
              </a:ext>
            </a:extLst>
          </p:cNvPr>
          <p:cNvSpPr>
            <a:spLocks noGrp="1" noChangeArrowheads="1"/>
          </p:cNvSpPr>
          <p:nvPr>
            <p:ph idx="4294967295"/>
          </p:nvPr>
        </p:nvSpPr>
        <p:spPr bwMode="auto">
          <a:xfrm>
            <a:off x="1337497" y="1561109"/>
            <a:ext cx="7096815"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eaLnBrk="0" fontAlgn="base" hangingPunct="0">
              <a:spcBef>
                <a:spcPct val="30000"/>
              </a:spcBef>
              <a:spcAft>
                <a:spcPct val="0"/>
              </a:spcAft>
              <a:defRPr sz="1200">
                <a:solidFill>
                  <a:schemeClr val="tx1"/>
                </a:solidFill>
                <a:latin typeface="Arial" panose="020B0604020202020204" pitchFamily="34" charset="0"/>
              </a:defRPr>
            </a:lvl2pPr>
            <a:lvl3pPr eaLnBrk="0" fontAlgn="base" hangingPunct="0">
              <a:spcBef>
                <a:spcPct val="30000"/>
              </a:spcBef>
              <a:spcAft>
                <a:spcPct val="0"/>
              </a:spcAft>
              <a:defRPr sz="1200">
                <a:solidFill>
                  <a:schemeClr val="tx1"/>
                </a:solidFill>
                <a:latin typeface="Arial" panose="020B0604020202020204" pitchFamily="34" charset="0"/>
              </a:defRPr>
            </a:lvl3pPr>
            <a:lvl4pPr eaLnBrk="0" fontAlgn="base" hangingPunct="0">
              <a:spcBef>
                <a:spcPct val="30000"/>
              </a:spcBef>
              <a:spcAft>
                <a:spcPct val="0"/>
              </a:spcAft>
              <a:defRPr sz="1200">
                <a:solidFill>
                  <a:schemeClr val="tx1"/>
                </a:solidFill>
                <a:latin typeface="Arial" panose="020B0604020202020204" pitchFamily="34" charset="0"/>
              </a:defRPr>
            </a:lvl4pPr>
            <a:lvl5pPr eaLnBrk="0" fontAlgn="base" hangingPunct="0">
              <a:spcBef>
                <a:spcPct val="30000"/>
              </a:spcBef>
              <a:spcAft>
                <a:spcPct val="0"/>
              </a:spcAft>
              <a:defRPr sz="1200">
                <a:solidFill>
                  <a:schemeClr val="tx1"/>
                </a:solidFill>
                <a:latin typeface="Arial" panose="020B0604020202020204" pitchFamily="34" charset="0"/>
              </a:defRPr>
            </a:lvl5pPr>
            <a:lvl6pPr eaLnBrk="0" fontAlgn="base" hangingPunct="0">
              <a:spcBef>
                <a:spcPct val="30000"/>
              </a:spcBef>
              <a:spcAft>
                <a:spcPct val="0"/>
              </a:spcAft>
              <a:defRPr sz="1200">
                <a:solidFill>
                  <a:schemeClr val="tx1"/>
                </a:solidFill>
                <a:latin typeface="Arial" panose="020B0604020202020204" pitchFamily="34" charset="0"/>
              </a:defRPr>
            </a:lvl6pPr>
            <a:lvl7pPr eaLnBrk="0" fontAlgn="base" hangingPunct="0">
              <a:spcBef>
                <a:spcPct val="30000"/>
              </a:spcBef>
              <a:spcAft>
                <a:spcPct val="0"/>
              </a:spcAft>
              <a:defRPr sz="1200">
                <a:solidFill>
                  <a:schemeClr val="tx1"/>
                </a:solidFill>
                <a:latin typeface="Arial" panose="020B0604020202020204" pitchFamily="34" charset="0"/>
              </a:defRPr>
            </a:lvl7pPr>
            <a:lvl8pPr eaLnBrk="0" fontAlgn="base" hangingPunct="0">
              <a:spcBef>
                <a:spcPct val="30000"/>
              </a:spcBef>
              <a:spcAft>
                <a:spcPct val="0"/>
              </a:spcAft>
              <a:defRPr sz="1200">
                <a:solidFill>
                  <a:schemeClr val="tx1"/>
                </a:solidFill>
                <a:latin typeface="Arial" panose="020B0604020202020204" pitchFamily="34" charset="0"/>
              </a:defRPr>
            </a:lvl8pPr>
            <a:lvl9pPr eaLnBrk="0" fontAlgn="base" hangingPunct="0">
              <a:spcBef>
                <a:spcPct val="30000"/>
              </a:spcBef>
              <a:spcAft>
                <a:spcPct val="0"/>
              </a:spcAft>
              <a:defRPr sz="1200">
                <a:solidFill>
                  <a:schemeClr val="tx1"/>
                </a:solidFill>
                <a:latin typeface="Arial" panose="020B0604020202020204" pitchFamily="34" charset="0"/>
              </a:defRPr>
            </a:lvl9pPr>
          </a:lstStyle>
          <a:p>
            <a:pPr marL="0" indent="0">
              <a:buNone/>
            </a:pPr>
            <a:r>
              <a:rPr lang="en-US" sz="1600" b="1" dirty="0" err="1">
                <a:solidFill>
                  <a:srgbClr val="000000"/>
                </a:solidFill>
                <a:effectLst/>
                <a:latin typeface="Courier New" panose="02070309020205020404" pitchFamily="49" charset="0"/>
              </a:rPr>
              <a:t>sql</a:t>
            </a:r>
            <a:r>
              <a:rPr lang="en-US" sz="1600" b="1" dirty="0">
                <a:solidFill>
                  <a:srgbClr val="000000"/>
                </a:solidFill>
                <a:effectLst/>
                <a:latin typeface="Courier New" panose="02070309020205020404" pitchFamily="49" charset="0"/>
              </a:rPr>
              <a:t> SELECT MIN(DATE) AS FIRST_SUCCESS_GP FROM SPACEXTBL </a:t>
            </a:r>
          </a:p>
          <a:p>
            <a:pPr marL="0" indent="0">
              <a:buNone/>
            </a:pPr>
            <a:r>
              <a:rPr lang="en-US" sz="1600" b="1" dirty="0">
                <a:solidFill>
                  <a:srgbClr val="000000"/>
                </a:solidFill>
                <a:effectLst/>
                <a:latin typeface="Courier New" panose="02070309020205020404" pitchFamily="49" charset="0"/>
              </a:rPr>
              <a:t>WHERE LANDING__OUTCOME = </a:t>
            </a:r>
            <a:r>
              <a:rPr lang="en-US" sz="1600" b="1" dirty="0">
                <a:solidFill>
                  <a:srgbClr val="A31515"/>
                </a:solidFill>
                <a:effectLst/>
                <a:latin typeface="Courier New" panose="02070309020205020404" pitchFamily="49" charset="0"/>
              </a:rPr>
              <a:t>'Success (ground pad)'</a:t>
            </a:r>
            <a:r>
              <a:rPr lang="en-US" sz="1600" b="1" dirty="0">
                <a:solidFill>
                  <a:srgbClr val="000000"/>
                </a:solidFill>
                <a:effectLst/>
                <a:latin typeface="Courier New" panose="02070309020205020404" pitchFamily="49" charset="0"/>
              </a:rPr>
              <a:t>;</a:t>
            </a:r>
          </a:p>
        </p:txBody>
      </p:sp>
      <p:graphicFrame>
        <p:nvGraphicFramePr>
          <p:cNvPr id="7" name="Table 6">
            <a:extLst>
              <a:ext uri="{FF2B5EF4-FFF2-40B4-BE49-F238E27FC236}">
                <a16:creationId xmlns:a16="http://schemas.microsoft.com/office/drawing/2014/main" id="{91BCBABF-8262-CCBE-7FE5-A441E2B91312}"/>
              </a:ext>
            </a:extLst>
          </p:cNvPr>
          <p:cNvGraphicFramePr>
            <a:graphicFrameLocks noGrp="1"/>
          </p:cNvGraphicFramePr>
          <p:nvPr>
            <p:extLst>
              <p:ext uri="{D42A27DB-BD31-4B8C-83A1-F6EECF244321}">
                <p14:modId xmlns:p14="http://schemas.microsoft.com/office/powerpoint/2010/main" val="2465270998"/>
              </p:ext>
            </p:extLst>
          </p:nvPr>
        </p:nvGraphicFramePr>
        <p:xfrm>
          <a:off x="1337497" y="2697480"/>
          <a:ext cx="3944007" cy="731520"/>
        </p:xfrm>
        <a:graphic>
          <a:graphicData uri="http://schemas.openxmlformats.org/drawingml/2006/table">
            <a:tbl>
              <a:tblPr/>
              <a:tblGrid>
                <a:gridCol w="3944007">
                  <a:extLst>
                    <a:ext uri="{9D8B030D-6E8A-4147-A177-3AD203B41FA5}">
                      <a16:colId xmlns:a16="http://schemas.microsoft.com/office/drawing/2014/main" val="732588617"/>
                    </a:ext>
                  </a:extLst>
                </a:gridCol>
              </a:tblGrid>
              <a:tr h="0">
                <a:tc>
                  <a:txBody>
                    <a:bodyPr/>
                    <a:lstStyle/>
                    <a:p>
                      <a:pPr algn="l" fontAlgn="ctr"/>
                      <a:r>
                        <a:rPr lang="en-US" b="1">
                          <a:effectLst/>
                          <a:highlight>
                            <a:srgbClr val="C0C0C0"/>
                          </a:highlight>
                        </a:rPr>
                        <a:t>first_success_gp</a:t>
                      </a:r>
                    </a:p>
                  </a:txBody>
                  <a:tcPr anchor="ctr">
                    <a:lnL>
                      <a:noFill/>
                    </a:lnL>
                    <a:lnR>
                      <a:noFill/>
                    </a:lnR>
                    <a:lnT>
                      <a:noFill/>
                    </a:lnT>
                    <a:lnB>
                      <a:noFill/>
                    </a:lnB>
                  </a:tcPr>
                </a:tc>
                <a:extLst>
                  <a:ext uri="{0D108BD9-81ED-4DB2-BD59-A6C34878D82A}">
                    <a16:rowId xmlns:a16="http://schemas.microsoft.com/office/drawing/2014/main" val="4270869834"/>
                  </a:ext>
                </a:extLst>
              </a:tr>
              <a:tr h="0">
                <a:tc>
                  <a:txBody>
                    <a:bodyPr/>
                    <a:lstStyle/>
                    <a:p>
                      <a:pPr algn="l" fontAlgn="ctr"/>
                      <a:r>
                        <a:rPr lang="en-US" dirty="0">
                          <a:effectLst/>
                          <a:highlight>
                            <a:srgbClr val="C0C0C0"/>
                          </a:highlight>
                        </a:rPr>
                        <a:t>2015-12-22</a:t>
                      </a:r>
                    </a:p>
                  </a:txBody>
                  <a:tcPr anchor="ctr">
                    <a:lnL>
                      <a:noFill/>
                    </a:lnL>
                    <a:lnR>
                      <a:noFill/>
                    </a:lnR>
                    <a:lnT>
                      <a:noFill/>
                    </a:lnT>
                    <a:lnB>
                      <a:noFill/>
                    </a:lnB>
                  </a:tcPr>
                </a:tc>
                <a:extLst>
                  <a:ext uri="{0D108BD9-81ED-4DB2-BD59-A6C34878D82A}">
                    <a16:rowId xmlns:a16="http://schemas.microsoft.com/office/drawing/2014/main" val="4038147241"/>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85624" y="1520826"/>
            <a:ext cx="9745589" cy="1180334"/>
          </a:xfrm>
          <a:prstGeom prst="rect">
            <a:avLst/>
          </a:prstGeom>
        </p:spPr>
        <p:txBody>
          <a:bodyPr lIns="91440" tIns="45720" rIns="91440" bIns="45720" anchor="t">
            <a:normAutofit/>
          </a:bodyPr>
          <a:lstStyle/>
          <a:p>
            <a:pPr marL="0" indent="0">
              <a:lnSpc>
                <a:spcPct val="100000"/>
              </a:lnSpc>
              <a:spcBef>
                <a:spcPts val="1400"/>
              </a:spcBef>
              <a:buNone/>
            </a:pPr>
            <a:r>
              <a:rPr lang="en-US" sz="1600" b="1" dirty="0" err="1">
                <a:solidFill>
                  <a:srgbClr val="000000"/>
                </a:solidFill>
                <a:effectLst/>
                <a:latin typeface="Courier New" panose="02070309020205020404" pitchFamily="49" charset="0"/>
              </a:rPr>
              <a:t>sql</a:t>
            </a:r>
            <a:r>
              <a:rPr lang="en-US" sz="1600" b="1" dirty="0">
                <a:solidFill>
                  <a:srgbClr val="000000"/>
                </a:solidFill>
                <a:effectLst/>
                <a:latin typeface="Courier New" panose="02070309020205020404" pitchFamily="49" charset="0"/>
              </a:rPr>
              <a:t> SELECT DISTINCT BOOSTER_VERSION FROM SPACEXTBL </a:t>
            </a:r>
          </a:p>
          <a:p>
            <a:pPr marL="0" indent="0">
              <a:lnSpc>
                <a:spcPct val="100000"/>
              </a:lnSpc>
              <a:spcBef>
                <a:spcPts val="1400"/>
              </a:spcBef>
              <a:buNone/>
            </a:pPr>
            <a:r>
              <a:rPr lang="en-US" sz="1600" b="1" dirty="0">
                <a:solidFill>
                  <a:srgbClr val="000000"/>
                </a:solidFill>
                <a:effectLst/>
                <a:latin typeface="Courier New" panose="02070309020205020404" pitchFamily="49" charset="0"/>
              </a:rPr>
              <a:t>WHERE PAYLOAD_MASS__KG_ BETWEEN </a:t>
            </a:r>
            <a:r>
              <a:rPr lang="en-US" sz="1600" b="1" dirty="0">
                <a:solidFill>
                  <a:srgbClr val="09885A"/>
                </a:solidFill>
                <a:effectLst/>
                <a:latin typeface="Courier New" panose="02070309020205020404" pitchFamily="49" charset="0"/>
              </a:rPr>
              <a:t>4000</a:t>
            </a:r>
            <a:r>
              <a:rPr lang="en-US" sz="1600" b="1" dirty="0">
                <a:solidFill>
                  <a:srgbClr val="000000"/>
                </a:solidFill>
                <a:effectLst/>
                <a:latin typeface="Courier New" panose="02070309020205020404" pitchFamily="49" charset="0"/>
              </a:rPr>
              <a:t> AND </a:t>
            </a:r>
            <a:r>
              <a:rPr lang="en-US" sz="1600" b="1" dirty="0">
                <a:solidFill>
                  <a:srgbClr val="09885A"/>
                </a:solidFill>
                <a:effectLst/>
                <a:latin typeface="Courier New" panose="02070309020205020404" pitchFamily="49" charset="0"/>
              </a:rPr>
              <a:t>6000</a:t>
            </a:r>
            <a:r>
              <a:rPr lang="en-US" sz="1600" b="1" dirty="0">
                <a:solidFill>
                  <a:srgbClr val="000000"/>
                </a:solidFill>
                <a:effectLst/>
                <a:latin typeface="Courier New" panose="02070309020205020404" pitchFamily="49" charset="0"/>
              </a:rPr>
              <a:t> AND </a:t>
            </a:r>
            <a:r>
              <a:rPr lang="en-US" sz="1600" b="1" dirty="0" err="1">
                <a:solidFill>
                  <a:srgbClr val="000000"/>
                </a:solidFill>
                <a:effectLst/>
                <a:latin typeface="Courier New" panose="02070309020205020404" pitchFamily="49" charset="0"/>
              </a:rPr>
              <a:t>Landing__Outcome</a:t>
            </a:r>
            <a:r>
              <a:rPr lang="en-US" sz="1600" b="1" dirty="0">
                <a:solidFill>
                  <a:srgbClr val="000000"/>
                </a:solidFill>
                <a:effectLst/>
                <a:latin typeface="Courier New" panose="02070309020205020404" pitchFamily="49" charset="0"/>
              </a:rPr>
              <a:t> = </a:t>
            </a:r>
            <a:r>
              <a:rPr lang="en-US" sz="1600" b="1" dirty="0">
                <a:solidFill>
                  <a:srgbClr val="A31515"/>
                </a:solidFill>
                <a:effectLst/>
                <a:latin typeface="Courier New" panose="02070309020205020404" pitchFamily="49" charset="0"/>
              </a:rPr>
              <a:t>'Success (drone ship)'</a:t>
            </a:r>
            <a:r>
              <a:rPr lang="en-US" sz="1600" b="1" dirty="0">
                <a:solidFill>
                  <a:srgbClr val="000000"/>
                </a:solidFill>
                <a:effectLst/>
                <a:latin typeface="Courier New" panose="02070309020205020404" pitchFamily="49" charset="0"/>
              </a:rPr>
              <a: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0BBA589E-94B5-229C-07EB-AA9DE90791DC}"/>
              </a:ext>
            </a:extLst>
          </p:cNvPr>
          <p:cNvGraphicFramePr>
            <a:graphicFrameLocks noGrp="1"/>
          </p:cNvGraphicFramePr>
          <p:nvPr>
            <p:extLst>
              <p:ext uri="{D42A27DB-BD31-4B8C-83A1-F6EECF244321}">
                <p14:modId xmlns:p14="http://schemas.microsoft.com/office/powerpoint/2010/main" val="1551139027"/>
              </p:ext>
            </p:extLst>
          </p:nvPr>
        </p:nvGraphicFramePr>
        <p:xfrm>
          <a:off x="894883" y="2803115"/>
          <a:ext cx="10515600" cy="1828800"/>
        </p:xfrm>
        <a:graphic>
          <a:graphicData uri="http://schemas.openxmlformats.org/drawingml/2006/table">
            <a:tbl>
              <a:tblPr/>
              <a:tblGrid>
                <a:gridCol w="10515600">
                  <a:extLst>
                    <a:ext uri="{9D8B030D-6E8A-4147-A177-3AD203B41FA5}">
                      <a16:colId xmlns:a16="http://schemas.microsoft.com/office/drawing/2014/main" val="3730564111"/>
                    </a:ext>
                  </a:extLst>
                </a:gridCol>
              </a:tblGrid>
              <a:tr h="0">
                <a:tc>
                  <a:txBody>
                    <a:bodyPr/>
                    <a:lstStyle/>
                    <a:p>
                      <a:pPr algn="l" fontAlgn="ctr"/>
                      <a:r>
                        <a:rPr lang="en-US" b="1">
                          <a:effectLst/>
                          <a:highlight>
                            <a:srgbClr val="C0C0C0"/>
                          </a:highlight>
                        </a:rPr>
                        <a:t>booster_version</a:t>
                      </a:r>
                    </a:p>
                  </a:txBody>
                  <a:tcPr anchor="ctr">
                    <a:lnL>
                      <a:noFill/>
                    </a:lnL>
                    <a:lnR>
                      <a:noFill/>
                    </a:lnR>
                    <a:lnT>
                      <a:noFill/>
                    </a:lnT>
                    <a:lnB>
                      <a:noFill/>
                    </a:lnB>
                  </a:tcPr>
                </a:tc>
                <a:extLst>
                  <a:ext uri="{0D108BD9-81ED-4DB2-BD59-A6C34878D82A}">
                    <a16:rowId xmlns:a16="http://schemas.microsoft.com/office/drawing/2014/main" val="243548350"/>
                  </a:ext>
                </a:extLst>
              </a:tr>
              <a:tr h="0">
                <a:tc>
                  <a:txBody>
                    <a:bodyPr/>
                    <a:lstStyle/>
                    <a:p>
                      <a:pPr algn="l" fontAlgn="ctr"/>
                      <a:r>
                        <a:rPr lang="en-US">
                          <a:effectLst/>
                          <a:highlight>
                            <a:srgbClr val="C0C0C0"/>
                          </a:highlight>
                        </a:rPr>
                        <a:t>F9 FT B1021.2</a:t>
                      </a:r>
                    </a:p>
                  </a:txBody>
                  <a:tcPr anchor="ctr">
                    <a:lnL>
                      <a:noFill/>
                    </a:lnL>
                    <a:lnR>
                      <a:noFill/>
                    </a:lnR>
                    <a:lnT>
                      <a:noFill/>
                    </a:lnT>
                    <a:lnB>
                      <a:noFill/>
                    </a:lnB>
                  </a:tcPr>
                </a:tc>
                <a:extLst>
                  <a:ext uri="{0D108BD9-81ED-4DB2-BD59-A6C34878D82A}">
                    <a16:rowId xmlns:a16="http://schemas.microsoft.com/office/drawing/2014/main" val="2705885671"/>
                  </a:ext>
                </a:extLst>
              </a:tr>
              <a:tr h="0">
                <a:tc>
                  <a:txBody>
                    <a:bodyPr/>
                    <a:lstStyle/>
                    <a:p>
                      <a:pPr algn="l" fontAlgn="ctr"/>
                      <a:r>
                        <a:rPr lang="en-US" dirty="0">
                          <a:effectLst/>
                          <a:highlight>
                            <a:srgbClr val="C0C0C0"/>
                          </a:highlight>
                        </a:rPr>
                        <a:t>F9 FT B1031.2</a:t>
                      </a:r>
                    </a:p>
                  </a:txBody>
                  <a:tcPr anchor="ctr">
                    <a:lnL>
                      <a:noFill/>
                    </a:lnL>
                    <a:lnR>
                      <a:noFill/>
                    </a:lnR>
                    <a:lnT>
                      <a:noFill/>
                    </a:lnT>
                    <a:lnB>
                      <a:noFill/>
                    </a:lnB>
                  </a:tcPr>
                </a:tc>
                <a:extLst>
                  <a:ext uri="{0D108BD9-81ED-4DB2-BD59-A6C34878D82A}">
                    <a16:rowId xmlns:a16="http://schemas.microsoft.com/office/drawing/2014/main" val="3769444197"/>
                  </a:ext>
                </a:extLst>
              </a:tr>
              <a:tr h="0">
                <a:tc>
                  <a:txBody>
                    <a:bodyPr/>
                    <a:lstStyle/>
                    <a:p>
                      <a:pPr algn="l" fontAlgn="ctr"/>
                      <a:r>
                        <a:rPr lang="en-US">
                          <a:effectLst/>
                          <a:highlight>
                            <a:srgbClr val="C0C0C0"/>
                          </a:highlight>
                        </a:rPr>
                        <a:t>F9 FT B1022</a:t>
                      </a:r>
                    </a:p>
                  </a:txBody>
                  <a:tcPr anchor="ctr">
                    <a:lnL>
                      <a:noFill/>
                    </a:lnL>
                    <a:lnR>
                      <a:noFill/>
                    </a:lnR>
                    <a:lnT>
                      <a:noFill/>
                    </a:lnT>
                    <a:lnB>
                      <a:noFill/>
                    </a:lnB>
                  </a:tcPr>
                </a:tc>
                <a:extLst>
                  <a:ext uri="{0D108BD9-81ED-4DB2-BD59-A6C34878D82A}">
                    <a16:rowId xmlns:a16="http://schemas.microsoft.com/office/drawing/2014/main" val="1311022393"/>
                  </a:ext>
                </a:extLst>
              </a:tr>
              <a:tr h="0">
                <a:tc>
                  <a:txBody>
                    <a:bodyPr/>
                    <a:lstStyle/>
                    <a:p>
                      <a:pPr algn="l" fontAlgn="ctr"/>
                      <a:r>
                        <a:rPr lang="en-US" dirty="0">
                          <a:effectLst/>
                          <a:highlight>
                            <a:srgbClr val="C0C0C0"/>
                          </a:highlight>
                        </a:rPr>
                        <a:t>F9 FT B1026</a:t>
                      </a:r>
                    </a:p>
                  </a:txBody>
                  <a:tcPr anchor="ctr">
                    <a:lnL>
                      <a:noFill/>
                    </a:lnL>
                    <a:lnR>
                      <a:noFill/>
                    </a:lnR>
                    <a:lnT>
                      <a:noFill/>
                    </a:lnT>
                    <a:lnB>
                      <a:noFill/>
                    </a:lnB>
                  </a:tcPr>
                </a:tc>
                <a:extLst>
                  <a:ext uri="{0D108BD9-81ED-4DB2-BD59-A6C34878D82A}">
                    <a16:rowId xmlns:a16="http://schemas.microsoft.com/office/drawing/2014/main" val="2050878170"/>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549D3F00-6FF6-F10B-344A-B9057FB9FED6}"/>
              </a:ext>
            </a:extLst>
          </p:cNvPr>
          <p:cNvSpPr txBox="1">
            <a:spLocks/>
          </p:cNvSpPr>
          <p:nvPr/>
        </p:nvSpPr>
        <p:spPr>
          <a:xfrm>
            <a:off x="770012" y="1502559"/>
            <a:ext cx="10591672"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6" name="Rectangle 2">
            <a:extLst>
              <a:ext uri="{FF2B5EF4-FFF2-40B4-BE49-F238E27FC236}">
                <a16:creationId xmlns:a16="http://schemas.microsoft.com/office/drawing/2014/main" id="{A42ED6DA-4780-32E6-CC91-ACCE574D2C0C}"/>
              </a:ext>
            </a:extLst>
          </p:cNvPr>
          <p:cNvSpPr>
            <a:spLocks noGrp="1" noChangeArrowheads="1"/>
          </p:cNvSpPr>
          <p:nvPr>
            <p:ph idx="4294967295"/>
          </p:nvPr>
        </p:nvSpPr>
        <p:spPr bwMode="auto">
          <a:xfrm>
            <a:off x="770011" y="1298608"/>
            <a:ext cx="10413069" cy="9700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eaLnBrk="0" fontAlgn="base" hangingPunct="0">
              <a:spcBef>
                <a:spcPct val="30000"/>
              </a:spcBef>
              <a:spcAft>
                <a:spcPct val="0"/>
              </a:spcAft>
              <a:defRPr sz="1200">
                <a:solidFill>
                  <a:schemeClr val="tx1"/>
                </a:solidFill>
                <a:latin typeface="Arial" panose="020B0604020202020204" pitchFamily="34" charset="0"/>
              </a:defRPr>
            </a:lvl2pPr>
            <a:lvl3pPr eaLnBrk="0" fontAlgn="base" hangingPunct="0">
              <a:spcBef>
                <a:spcPct val="30000"/>
              </a:spcBef>
              <a:spcAft>
                <a:spcPct val="0"/>
              </a:spcAft>
              <a:defRPr sz="1200">
                <a:solidFill>
                  <a:schemeClr val="tx1"/>
                </a:solidFill>
                <a:latin typeface="Arial" panose="020B0604020202020204" pitchFamily="34" charset="0"/>
              </a:defRPr>
            </a:lvl3pPr>
            <a:lvl4pPr eaLnBrk="0" fontAlgn="base" hangingPunct="0">
              <a:spcBef>
                <a:spcPct val="30000"/>
              </a:spcBef>
              <a:spcAft>
                <a:spcPct val="0"/>
              </a:spcAft>
              <a:defRPr sz="1200">
                <a:solidFill>
                  <a:schemeClr val="tx1"/>
                </a:solidFill>
                <a:latin typeface="Arial" panose="020B0604020202020204" pitchFamily="34" charset="0"/>
              </a:defRPr>
            </a:lvl4pPr>
            <a:lvl5pPr eaLnBrk="0" fontAlgn="base" hangingPunct="0">
              <a:spcBef>
                <a:spcPct val="30000"/>
              </a:spcBef>
              <a:spcAft>
                <a:spcPct val="0"/>
              </a:spcAft>
              <a:defRPr sz="1200">
                <a:solidFill>
                  <a:schemeClr val="tx1"/>
                </a:solidFill>
                <a:latin typeface="Arial" panose="020B0604020202020204" pitchFamily="34" charset="0"/>
              </a:defRPr>
            </a:lvl5pPr>
            <a:lvl6pPr eaLnBrk="0" fontAlgn="base" hangingPunct="0">
              <a:spcBef>
                <a:spcPct val="30000"/>
              </a:spcBef>
              <a:spcAft>
                <a:spcPct val="0"/>
              </a:spcAft>
              <a:defRPr sz="1200">
                <a:solidFill>
                  <a:schemeClr val="tx1"/>
                </a:solidFill>
                <a:latin typeface="Arial" panose="020B0604020202020204" pitchFamily="34" charset="0"/>
              </a:defRPr>
            </a:lvl6pPr>
            <a:lvl7pPr eaLnBrk="0" fontAlgn="base" hangingPunct="0">
              <a:spcBef>
                <a:spcPct val="30000"/>
              </a:spcBef>
              <a:spcAft>
                <a:spcPct val="0"/>
              </a:spcAft>
              <a:defRPr sz="1200">
                <a:solidFill>
                  <a:schemeClr val="tx1"/>
                </a:solidFill>
                <a:latin typeface="Arial" panose="020B0604020202020204" pitchFamily="34" charset="0"/>
              </a:defRPr>
            </a:lvl7pPr>
            <a:lvl8pPr eaLnBrk="0" fontAlgn="base" hangingPunct="0">
              <a:spcBef>
                <a:spcPct val="30000"/>
              </a:spcBef>
              <a:spcAft>
                <a:spcPct val="0"/>
              </a:spcAft>
              <a:defRPr sz="1200">
                <a:solidFill>
                  <a:schemeClr val="tx1"/>
                </a:solidFill>
                <a:latin typeface="Arial" panose="020B0604020202020204" pitchFamily="34" charset="0"/>
              </a:defRPr>
            </a:lvl8pPr>
            <a:lvl9pPr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914400" rtl="0" eaLnBrk="0" fontAlgn="base" latinLnBrk="0" hangingPunct="0">
              <a:lnSpc>
                <a:spcPct val="150000"/>
              </a:lnSpc>
              <a:spcBef>
                <a:spcPct val="30000"/>
              </a:spcBef>
              <a:spcAft>
                <a:spcPct val="0"/>
              </a:spcAft>
              <a:buClrTx/>
              <a:buSzTx/>
              <a:buFontTx/>
              <a:buNone/>
              <a:tabLst/>
            </a:pPr>
            <a:r>
              <a:rPr kumimoji="0" lang="en-US" altLang="en-US" sz="1600" b="1" i="0" u="none" strike="noStrike" cap="none" normalizeH="0" baseline="0" dirty="0" err="1">
                <a:ln>
                  <a:noFill/>
                </a:ln>
                <a:solidFill>
                  <a:schemeClr val="tx1"/>
                </a:solidFill>
                <a:effectLst/>
                <a:latin typeface="Arial" panose="020B0604020202020204" pitchFamily="34" charset="0"/>
              </a:rPr>
              <a:t>sql</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SELECT</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MISSION_OUTCOME</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COUNT</a:t>
            </a:r>
            <a:r>
              <a:rPr kumimoji="0" lang="en-US" altLang="en-US" sz="1050" b="1" i="0" u="none" strike="noStrike" cap="none" normalizeH="0" baseline="0" dirty="0">
                <a:ln>
                  <a:noFill/>
                </a:ln>
                <a:solidFill>
                  <a:srgbClr val="212121"/>
                </a:solidFill>
                <a:effectLst/>
                <a:latin typeface="Arial Unicode MS"/>
              </a:rPr>
              <a:t>(</a:t>
            </a:r>
            <a:r>
              <a:rPr kumimoji="0" lang="en-US" altLang="en-US" sz="2400" b="1" i="0" u="none" strike="noStrike" cap="none" normalizeH="0" baseline="0" dirty="0">
                <a:ln>
                  <a:noFill/>
                </a:ln>
                <a:solidFill>
                  <a:schemeClr val="tx1"/>
                </a:solidFill>
                <a:effectLst/>
                <a:latin typeface="Arial" panose="020B0604020202020204" pitchFamily="34" charset="0"/>
              </a:rPr>
              <a:t>*</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AS</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QTY</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FROM</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SPACEXTBL</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GROUP</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BY</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MISSION_OUTCOME</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ORDER</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BY</a:t>
            </a:r>
            <a:r>
              <a:rPr kumimoji="0" lang="en-US" altLang="en-US" sz="1050" b="1" i="0" u="none" strike="noStrike" cap="none" normalizeH="0" baseline="0" dirty="0">
                <a:ln>
                  <a:noFill/>
                </a:ln>
                <a:solidFill>
                  <a:srgbClr val="212121"/>
                </a:solidFill>
                <a:effectLst/>
                <a:latin typeface="Arial Unicode MS"/>
              </a:rPr>
              <a:t> </a:t>
            </a:r>
            <a:r>
              <a:rPr kumimoji="0" lang="en-US" altLang="en-US" sz="1600" b="1" i="0" u="none" strike="noStrike" cap="none" normalizeH="0" baseline="0" dirty="0">
                <a:ln>
                  <a:noFill/>
                </a:ln>
                <a:solidFill>
                  <a:schemeClr val="tx1"/>
                </a:solidFill>
                <a:effectLst/>
                <a:latin typeface="Arial" panose="020B0604020202020204" pitchFamily="34" charset="0"/>
              </a:rPr>
              <a:t>MISSION_OUTCOME</a:t>
            </a:r>
            <a:r>
              <a:rPr kumimoji="0" lang="en-US" altLang="en-US" sz="1050" b="1" i="0" u="none" strike="noStrike" cap="none" normalizeH="0" baseline="0" dirty="0">
                <a:ln>
                  <a:noFill/>
                </a:ln>
                <a:solidFill>
                  <a:srgbClr val="212121"/>
                </a:solidFill>
                <a:effectLst/>
                <a:latin typeface="Arial Unicode MS"/>
              </a:rPr>
              <a:t>;</a:t>
            </a:r>
            <a:r>
              <a:rPr kumimoji="0" lang="en-US" altLang="en-US" sz="1000" b="1" i="0" u="none" strike="noStrike" cap="none" normalizeH="0" baseline="0" dirty="0">
                <a:ln>
                  <a:noFill/>
                </a:ln>
                <a:solidFill>
                  <a:schemeClr val="tx1"/>
                </a:solidFill>
                <a:effectLst/>
              </a:rPr>
              <a:t> </a:t>
            </a:r>
            <a:endParaRPr kumimoji="0" lang="en-US" altLang="en-US" sz="1600" b="1" i="0" u="none" strike="noStrike" cap="none" normalizeH="0" baseline="0" dirty="0">
              <a:ln>
                <a:noFill/>
              </a:ln>
              <a:solidFill>
                <a:schemeClr val="tx1"/>
              </a:solidFill>
              <a:effectLst/>
              <a:latin typeface="Arial" panose="020B0604020202020204" pitchFamily="34" charset="0"/>
            </a:endParaRPr>
          </a:p>
        </p:txBody>
      </p:sp>
      <p:graphicFrame>
        <p:nvGraphicFramePr>
          <p:cNvPr id="7" name="Table 6">
            <a:extLst>
              <a:ext uri="{FF2B5EF4-FFF2-40B4-BE49-F238E27FC236}">
                <a16:creationId xmlns:a16="http://schemas.microsoft.com/office/drawing/2014/main" id="{B2CAD7FD-D50C-942B-A849-898DACF9B662}"/>
              </a:ext>
            </a:extLst>
          </p:cNvPr>
          <p:cNvGraphicFramePr>
            <a:graphicFrameLocks noGrp="1"/>
          </p:cNvGraphicFramePr>
          <p:nvPr>
            <p:extLst>
              <p:ext uri="{D42A27DB-BD31-4B8C-83A1-F6EECF244321}">
                <p14:modId xmlns:p14="http://schemas.microsoft.com/office/powerpoint/2010/main" val="577474414"/>
              </p:ext>
            </p:extLst>
          </p:nvPr>
        </p:nvGraphicFramePr>
        <p:xfrm>
          <a:off x="770011" y="2537845"/>
          <a:ext cx="10515600" cy="1828800"/>
        </p:xfrm>
        <a:graphic>
          <a:graphicData uri="http://schemas.openxmlformats.org/drawingml/2006/table">
            <a:tbl>
              <a:tblPr/>
              <a:tblGrid>
                <a:gridCol w="5257800">
                  <a:extLst>
                    <a:ext uri="{9D8B030D-6E8A-4147-A177-3AD203B41FA5}">
                      <a16:colId xmlns:a16="http://schemas.microsoft.com/office/drawing/2014/main" val="1001523267"/>
                    </a:ext>
                  </a:extLst>
                </a:gridCol>
                <a:gridCol w="5257800">
                  <a:extLst>
                    <a:ext uri="{9D8B030D-6E8A-4147-A177-3AD203B41FA5}">
                      <a16:colId xmlns:a16="http://schemas.microsoft.com/office/drawing/2014/main" val="245529323"/>
                    </a:ext>
                  </a:extLst>
                </a:gridCol>
              </a:tblGrid>
              <a:tr h="0">
                <a:tc>
                  <a:txBody>
                    <a:bodyPr/>
                    <a:lstStyle/>
                    <a:p>
                      <a:r>
                        <a:rPr lang="en-US"/>
                        <a:t>Mission_Outcome</a:t>
                      </a:r>
                    </a:p>
                  </a:txBody>
                  <a:tcPr anchor="ctr">
                    <a:lnL>
                      <a:noFill/>
                    </a:lnL>
                    <a:lnR>
                      <a:noFill/>
                    </a:lnR>
                    <a:lnT>
                      <a:noFill/>
                    </a:lnT>
                    <a:lnB>
                      <a:noFill/>
                    </a:lnB>
                    <a:solidFill>
                      <a:srgbClr val="FFFFFF"/>
                    </a:solidFill>
                  </a:tcPr>
                </a:tc>
                <a:tc>
                  <a:txBody>
                    <a:bodyPr/>
                    <a:lstStyle/>
                    <a:p>
                      <a:r>
                        <a:rPr lang="en-US"/>
                        <a:t>QTY</a:t>
                      </a:r>
                    </a:p>
                  </a:txBody>
                  <a:tcPr anchor="ctr">
                    <a:lnL>
                      <a:noFill/>
                    </a:lnL>
                    <a:lnR>
                      <a:noFill/>
                    </a:lnR>
                    <a:lnT>
                      <a:noFill/>
                    </a:lnT>
                    <a:lnB>
                      <a:noFill/>
                    </a:lnB>
                    <a:solidFill>
                      <a:srgbClr val="FFFFFF"/>
                    </a:solidFill>
                  </a:tcPr>
                </a:tc>
                <a:extLst>
                  <a:ext uri="{0D108BD9-81ED-4DB2-BD59-A6C34878D82A}">
                    <a16:rowId xmlns:a16="http://schemas.microsoft.com/office/drawing/2014/main" val="3837043758"/>
                  </a:ext>
                </a:extLst>
              </a:tr>
              <a:tr h="0">
                <a:tc>
                  <a:txBody>
                    <a:bodyPr/>
                    <a:lstStyle/>
                    <a:p>
                      <a:r>
                        <a:rPr lang="en-US"/>
                        <a:t>Failure (in flight)</a:t>
                      </a:r>
                    </a:p>
                  </a:txBody>
                  <a:tcPr anchor="ctr">
                    <a:lnL>
                      <a:noFill/>
                    </a:lnL>
                    <a:lnR>
                      <a:noFill/>
                    </a:lnR>
                    <a:lnT>
                      <a:noFill/>
                    </a:lnT>
                    <a:lnB>
                      <a:noFill/>
                    </a:lnB>
                    <a:solidFill>
                      <a:srgbClr val="FFFFFF"/>
                    </a:solidFill>
                  </a:tcPr>
                </a:tc>
                <a:tc>
                  <a:txBody>
                    <a:bodyPr/>
                    <a:lstStyle/>
                    <a:p>
                      <a:r>
                        <a:rPr lang="en-US"/>
                        <a:t>1</a:t>
                      </a:r>
                    </a:p>
                  </a:txBody>
                  <a:tcPr anchor="ctr">
                    <a:lnL>
                      <a:noFill/>
                    </a:lnL>
                    <a:lnR>
                      <a:noFill/>
                    </a:lnR>
                    <a:lnT>
                      <a:noFill/>
                    </a:lnT>
                    <a:lnB>
                      <a:noFill/>
                    </a:lnB>
                    <a:solidFill>
                      <a:srgbClr val="FFFFFF"/>
                    </a:solidFill>
                  </a:tcPr>
                </a:tc>
                <a:extLst>
                  <a:ext uri="{0D108BD9-81ED-4DB2-BD59-A6C34878D82A}">
                    <a16:rowId xmlns:a16="http://schemas.microsoft.com/office/drawing/2014/main" val="3587149570"/>
                  </a:ext>
                </a:extLst>
              </a:tr>
              <a:tr h="0">
                <a:tc>
                  <a:txBody>
                    <a:bodyPr/>
                    <a:lstStyle/>
                    <a:p>
                      <a:r>
                        <a:rPr lang="en-US"/>
                        <a:t>Success</a:t>
                      </a:r>
                    </a:p>
                  </a:txBody>
                  <a:tcPr anchor="ctr">
                    <a:lnL>
                      <a:noFill/>
                    </a:lnL>
                    <a:lnR>
                      <a:noFill/>
                    </a:lnR>
                    <a:lnT>
                      <a:noFill/>
                    </a:lnT>
                    <a:lnB>
                      <a:noFill/>
                    </a:lnB>
                    <a:solidFill>
                      <a:srgbClr val="FFFFFF"/>
                    </a:solidFill>
                  </a:tcPr>
                </a:tc>
                <a:tc>
                  <a:txBody>
                    <a:bodyPr/>
                    <a:lstStyle/>
                    <a:p>
                      <a:r>
                        <a:rPr lang="en-US"/>
                        <a:t>98</a:t>
                      </a:r>
                    </a:p>
                  </a:txBody>
                  <a:tcPr anchor="ctr">
                    <a:lnL>
                      <a:noFill/>
                    </a:lnL>
                    <a:lnR>
                      <a:noFill/>
                    </a:lnR>
                    <a:lnT>
                      <a:noFill/>
                    </a:lnT>
                    <a:lnB>
                      <a:noFill/>
                    </a:lnB>
                    <a:solidFill>
                      <a:srgbClr val="FFFFFF"/>
                    </a:solidFill>
                  </a:tcPr>
                </a:tc>
                <a:extLst>
                  <a:ext uri="{0D108BD9-81ED-4DB2-BD59-A6C34878D82A}">
                    <a16:rowId xmlns:a16="http://schemas.microsoft.com/office/drawing/2014/main" val="3258944072"/>
                  </a:ext>
                </a:extLst>
              </a:tr>
              <a:tr h="0">
                <a:tc>
                  <a:txBody>
                    <a:bodyPr/>
                    <a:lstStyle/>
                    <a:p>
                      <a:r>
                        <a:rPr lang="en-US"/>
                        <a:t>Success</a:t>
                      </a:r>
                    </a:p>
                  </a:txBody>
                  <a:tcPr anchor="ctr">
                    <a:lnL>
                      <a:noFill/>
                    </a:lnL>
                    <a:lnR>
                      <a:noFill/>
                    </a:lnR>
                    <a:lnT>
                      <a:noFill/>
                    </a:lnT>
                    <a:lnB>
                      <a:noFill/>
                    </a:lnB>
                    <a:solidFill>
                      <a:srgbClr val="FFFFFF"/>
                    </a:solidFill>
                  </a:tcPr>
                </a:tc>
                <a:tc>
                  <a:txBody>
                    <a:bodyPr/>
                    <a:lstStyle/>
                    <a:p>
                      <a:r>
                        <a:rPr lang="en-US"/>
                        <a:t>1</a:t>
                      </a:r>
                    </a:p>
                  </a:txBody>
                  <a:tcPr anchor="ctr">
                    <a:lnL>
                      <a:noFill/>
                    </a:lnL>
                    <a:lnR>
                      <a:noFill/>
                    </a:lnR>
                    <a:lnT>
                      <a:noFill/>
                    </a:lnT>
                    <a:lnB>
                      <a:noFill/>
                    </a:lnB>
                    <a:solidFill>
                      <a:srgbClr val="FFFFFF"/>
                    </a:solidFill>
                  </a:tcPr>
                </a:tc>
                <a:extLst>
                  <a:ext uri="{0D108BD9-81ED-4DB2-BD59-A6C34878D82A}">
                    <a16:rowId xmlns:a16="http://schemas.microsoft.com/office/drawing/2014/main" val="3133851015"/>
                  </a:ext>
                </a:extLst>
              </a:tr>
              <a:tr h="0">
                <a:tc>
                  <a:txBody>
                    <a:bodyPr/>
                    <a:lstStyle/>
                    <a:p>
                      <a:r>
                        <a:rPr lang="en-US"/>
                        <a:t>Success (payload status unclear)</a:t>
                      </a:r>
                    </a:p>
                  </a:txBody>
                  <a:tcPr anchor="ctr">
                    <a:lnL>
                      <a:noFill/>
                    </a:lnL>
                    <a:lnR>
                      <a:noFill/>
                    </a:lnR>
                    <a:lnT>
                      <a:noFill/>
                    </a:lnT>
                    <a:lnB>
                      <a:noFill/>
                    </a:lnB>
                    <a:solidFill>
                      <a:srgbClr val="FFFFFF"/>
                    </a:solidFill>
                  </a:tcPr>
                </a:tc>
                <a:tc>
                  <a:txBody>
                    <a:bodyPr/>
                    <a:lstStyle/>
                    <a:p>
                      <a:r>
                        <a:rPr lang="en-US" dirty="0"/>
                        <a:t>1</a:t>
                      </a:r>
                    </a:p>
                  </a:txBody>
                  <a:tcPr anchor="ctr">
                    <a:lnL>
                      <a:noFill/>
                    </a:lnL>
                    <a:lnR>
                      <a:noFill/>
                    </a:lnR>
                    <a:lnT>
                      <a:noFill/>
                    </a:lnT>
                    <a:lnB>
                      <a:noFill/>
                    </a:lnB>
                    <a:solidFill>
                      <a:srgbClr val="FFFFFF"/>
                    </a:solidFill>
                  </a:tcPr>
                </a:tc>
                <a:extLst>
                  <a:ext uri="{0D108BD9-81ED-4DB2-BD59-A6C34878D82A}">
                    <a16:rowId xmlns:a16="http://schemas.microsoft.com/office/drawing/2014/main" val="1432085026"/>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85624" y="1423987"/>
            <a:ext cx="9745589" cy="1380030"/>
          </a:xfrm>
          <a:prstGeom prst="rect">
            <a:avLst/>
          </a:prstGeom>
        </p:spPr>
        <p:txBody>
          <a:bodyPr>
            <a:normAutofit fontScale="92500" lnSpcReduction="20000"/>
          </a:bodyPr>
          <a:lstStyle/>
          <a:p>
            <a:pPr marL="0" indent="0">
              <a:lnSpc>
                <a:spcPct val="150000"/>
              </a:lnSpc>
              <a:spcBef>
                <a:spcPts val="1400"/>
              </a:spcBef>
              <a:buNone/>
            </a:pPr>
            <a:r>
              <a:rPr lang="en-US" sz="1600" b="1" dirty="0" err="1">
                <a:solidFill>
                  <a:srgbClr val="000000"/>
                </a:solidFill>
                <a:effectLst/>
                <a:latin typeface="Courier New" panose="02070309020205020404" pitchFamily="49" charset="0"/>
              </a:rPr>
              <a:t>sql</a:t>
            </a:r>
            <a:r>
              <a:rPr lang="en-US" sz="1600" b="1" dirty="0">
                <a:solidFill>
                  <a:srgbClr val="000000"/>
                </a:solidFill>
                <a:effectLst/>
                <a:latin typeface="Courier New" panose="02070309020205020404" pitchFamily="49" charset="0"/>
              </a:rPr>
              <a:t> SELECT DISTINCT BOOSTER_VERSION FROM SPACEXTBL </a:t>
            </a:r>
          </a:p>
          <a:p>
            <a:pPr marL="0" indent="0">
              <a:lnSpc>
                <a:spcPct val="150000"/>
              </a:lnSpc>
              <a:spcBef>
                <a:spcPts val="1400"/>
              </a:spcBef>
              <a:buNone/>
            </a:pPr>
            <a:r>
              <a:rPr lang="en-US" sz="1600" b="1" dirty="0">
                <a:solidFill>
                  <a:srgbClr val="000000"/>
                </a:solidFill>
                <a:effectLst/>
                <a:latin typeface="Courier New" panose="02070309020205020404" pitchFamily="49" charset="0"/>
              </a:rPr>
              <a:t>WHERE PAYLOAD_MASS__KG_ = (SELECT MAX(PAYLOAD_MASS__KG_) FROM SPACEXTBL) </a:t>
            </a:r>
          </a:p>
          <a:p>
            <a:pPr marL="0" indent="0">
              <a:lnSpc>
                <a:spcPct val="150000"/>
              </a:lnSpc>
              <a:spcBef>
                <a:spcPts val="1400"/>
              </a:spcBef>
              <a:buNone/>
            </a:pPr>
            <a:r>
              <a:rPr lang="en-US" sz="1600" b="1" dirty="0">
                <a:solidFill>
                  <a:srgbClr val="000000"/>
                </a:solidFill>
                <a:effectLst/>
                <a:latin typeface="Courier New" panose="02070309020205020404" pitchFamily="49" charset="0"/>
              </a:rPr>
              <a:t>ORDER BY BOOSTER_VERSION;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6" name="Table 5">
            <a:extLst>
              <a:ext uri="{FF2B5EF4-FFF2-40B4-BE49-F238E27FC236}">
                <a16:creationId xmlns:a16="http://schemas.microsoft.com/office/drawing/2014/main" id="{DBA3F824-16CC-7312-AB1F-FE9F8A9770F8}"/>
              </a:ext>
            </a:extLst>
          </p:cNvPr>
          <p:cNvGraphicFramePr>
            <a:graphicFrameLocks noGrp="1"/>
          </p:cNvGraphicFramePr>
          <p:nvPr>
            <p:extLst>
              <p:ext uri="{D42A27DB-BD31-4B8C-83A1-F6EECF244321}">
                <p14:modId xmlns:p14="http://schemas.microsoft.com/office/powerpoint/2010/main" val="41663287"/>
              </p:ext>
            </p:extLst>
          </p:nvPr>
        </p:nvGraphicFramePr>
        <p:xfrm>
          <a:off x="5068149" y="2403696"/>
          <a:ext cx="4906169" cy="4257760"/>
        </p:xfrm>
        <a:graphic>
          <a:graphicData uri="http://schemas.openxmlformats.org/drawingml/2006/table">
            <a:tbl>
              <a:tblPr/>
              <a:tblGrid>
                <a:gridCol w="4906169">
                  <a:extLst>
                    <a:ext uri="{9D8B030D-6E8A-4147-A177-3AD203B41FA5}">
                      <a16:colId xmlns:a16="http://schemas.microsoft.com/office/drawing/2014/main" val="1962173819"/>
                    </a:ext>
                  </a:extLst>
                </a:gridCol>
              </a:tblGrid>
              <a:tr h="191047">
                <a:tc>
                  <a:txBody>
                    <a:bodyPr/>
                    <a:lstStyle/>
                    <a:p>
                      <a:r>
                        <a:rPr lang="en-US" sz="1600"/>
                        <a:t>Booster_Version</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528386065"/>
                  </a:ext>
                </a:extLst>
              </a:tr>
              <a:tr h="191047">
                <a:tc>
                  <a:txBody>
                    <a:bodyPr/>
                    <a:lstStyle/>
                    <a:p>
                      <a:r>
                        <a:rPr lang="en-US" sz="1600"/>
                        <a:t>F9 B5 B1048.4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145436440"/>
                  </a:ext>
                </a:extLst>
              </a:tr>
              <a:tr h="191047">
                <a:tc>
                  <a:txBody>
                    <a:bodyPr/>
                    <a:lstStyle/>
                    <a:p>
                      <a:r>
                        <a:rPr lang="en-US" sz="1600"/>
                        <a:t>F9 B5 B1048.5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822888660"/>
                  </a:ext>
                </a:extLst>
              </a:tr>
              <a:tr h="191047">
                <a:tc>
                  <a:txBody>
                    <a:bodyPr/>
                    <a:lstStyle/>
                    <a:p>
                      <a:r>
                        <a:rPr lang="en-US" sz="1600"/>
                        <a:t>F9 B5 B1049.4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363946248"/>
                  </a:ext>
                </a:extLst>
              </a:tr>
              <a:tr h="191047">
                <a:tc>
                  <a:txBody>
                    <a:bodyPr/>
                    <a:lstStyle/>
                    <a:p>
                      <a:r>
                        <a:rPr lang="en-US" sz="1600"/>
                        <a:t>F9 B5 B1049.5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220485670"/>
                  </a:ext>
                </a:extLst>
              </a:tr>
              <a:tr h="191047">
                <a:tc>
                  <a:txBody>
                    <a:bodyPr/>
                    <a:lstStyle/>
                    <a:p>
                      <a:r>
                        <a:rPr lang="en-US" sz="1600" dirty="0"/>
                        <a:t>F9 B5 B1049.7</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660932268"/>
                  </a:ext>
                </a:extLst>
              </a:tr>
              <a:tr h="191047">
                <a:tc>
                  <a:txBody>
                    <a:bodyPr/>
                    <a:lstStyle/>
                    <a:p>
                      <a:r>
                        <a:rPr lang="en-US" sz="1600"/>
                        <a:t>F9 B5 B1051.3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60665309"/>
                  </a:ext>
                </a:extLst>
              </a:tr>
              <a:tr h="191047">
                <a:tc>
                  <a:txBody>
                    <a:bodyPr/>
                    <a:lstStyle/>
                    <a:p>
                      <a:r>
                        <a:rPr lang="en-US" sz="1600"/>
                        <a:t>F9 B5 B1051.4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089479549"/>
                  </a:ext>
                </a:extLst>
              </a:tr>
              <a:tr h="191047">
                <a:tc>
                  <a:txBody>
                    <a:bodyPr/>
                    <a:lstStyle/>
                    <a:p>
                      <a:r>
                        <a:rPr lang="en-US" sz="1600"/>
                        <a:t>F9 B5 B1051.6</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400966699"/>
                  </a:ext>
                </a:extLst>
              </a:tr>
              <a:tr h="191047">
                <a:tc>
                  <a:txBody>
                    <a:bodyPr/>
                    <a:lstStyle/>
                    <a:p>
                      <a:r>
                        <a:rPr lang="en-US" sz="1600"/>
                        <a:t>F9 B5 B1056.4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53510427"/>
                  </a:ext>
                </a:extLst>
              </a:tr>
              <a:tr h="191047">
                <a:tc>
                  <a:txBody>
                    <a:bodyPr/>
                    <a:lstStyle/>
                    <a:p>
                      <a:r>
                        <a:rPr lang="en-US" sz="1600"/>
                        <a:t>F9 B5 B1058.3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863024265"/>
                  </a:ext>
                </a:extLst>
              </a:tr>
              <a:tr h="191047">
                <a:tc>
                  <a:txBody>
                    <a:bodyPr/>
                    <a:lstStyle/>
                    <a:p>
                      <a:r>
                        <a:rPr lang="en-US" sz="1600"/>
                        <a:t>F9 B5 B1060.2</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530180049"/>
                  </a:ext>
                </a:extLst>
              </a:tr>
              <a:tr h="191047">
                <a:tc>
                  <a:txBody>
                    <a:bodyPr/>
                    <a:lstStyle/>
                    <a:p>
                      <a:r>
                        <a:rPr lang="en-US" sz="1600" dirty="0"/>
                        <a:t>F9 B5 B1060.3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093589718"/>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6" name="Rectangle 2">
            <a:extLst>
              <a:ext uri="{FF2B5EF4-FFF2-40B4-BE49-F238E27FC236}">
                <a16:creationId xmlns:a16="http://schemas.microsoft.com/office/drawing/2014/main" id="{1008D92E-AB11-0C4F-572F-741E01A6A618}"/>
              </a:ext>
            </a:extLst>
          </p:cNvPr>
          <p:cNvSpPr>
            <a:spLocks noGrp="1" noChangeArrowheads="1"/>
          </p:cNvSpPr>
          <p:nvPr>
            <p:ph idx="4294967295"/>
          </p:nvPr>
        </p:nvSpPr>
        <p:spPr bwMode="auto">
          <a:xfrm>
            <a:off x="885550" y="1366702"/>
            <a:ext cx="10400061" cy="13203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eaLnBrk="0" fontAlgn="base" hangingPunct="0">
              <a:spcBef>
                <a:spcPct val="30000"/>
              </a:spcBef>
              <a:spcAft>
                <a:spcPct val="0"/>
              </a:spcAft>
              <a:defRPr sz="1200">
                <a:solidFill>
                  <a:schemeClr val="tx1"/>
                </a:solidFill>
                <a:latin typeface="Arial" panose="020B0604020202020204" pitchFamily="34" charset="0"/>
              </a:defRPr>
            </a:lvl2pPr>
            <a:lvl3pPr eaLnBrk="0" fontAlgn="base" hangingPunct="0">
              <a:spcBef>
                <a:spcPct val="30000"/>
              </a:spcBef>
              <a:spcAft>
                <a:spcPct val="0"/>
              </a:spcAft>
              <a:defRPr sz="1200">
                <a:solidFill>
                  <a:schemeClr val="tx1"/>
                </a:solidFill>
                <a:latin typeface="Arial" panose="020B0604020202020204" pitchFamily="34" charset="0"/>
              </a:defRPr>
            </a:lvl3pPr>
            <a:lvl4pPr eaLnBrk="0" fontAlgn="base" hangingPunct="0">
              <a:spcBef>
                <a:spcPct val="30000"/>
              </a:spcBef>
              <a:spcAft>
                <a:spcPct val="0"/>
              </a:spcAft>
              <a:defRPr sz="1200">
                <a:solidFill>
                  <a:schemeClr val="tx1"/>
                </a:solidFill>
                <a:latin typeface="Arial" panose="020B0604020202020204" pitchFamily="34" charset="0"/>
              </a:defRPr>
            </a:lvl4pPr>
            <a:lvl5pPr eaLnBrk="0" fontAlgn="base" hangingPunct="0">
              <a:spcBef>
                <a:spcPct val="30000"/>
              </a:spcBef>
              <a:spcAft>
                <a:spcPct val="0"/>
              </a:spcAft>
              <a:defRPr sz="1200">
                <a:solidFill>
                  <a:schemeClr val="tx1"/>
                </a:solidFill>
                <a:latin typeface="Arial" panose="020B0604020202020204" pitchFamily="34" charset="0"/>
              </a:defRPr>
            </a:lvl5pPr>
            <a:lvl6pPr eaLnBrk="0" fontAlgn="base" hangingPunct="0">
              <a:spcBef>
                <a:spcPct val="30000"/>
              </a:spcBef>
              <a:spcAft>
                <a:spcPct val="0"/>
              </a:spcAft>
              <a:defRPr sz="1200">
                <a:solidFill>
                  <a:schemeClr val="tx1"/>
                </a:solidFill>
                <a:latin typeface="Arial" panose="020B0604020202020204" pitchFamily="34" charset="0"/>
              </a:defRPr>
            </a:lvl6pPr>
            <a:lvl7pPr eaLnBrk="0" fontAlgn="base" hangingPunct="0">
              <a:spcBef>
                <a:spcPct val="30000"/>
              </a:spcBef>
              <a:spcAft>
                <a:spcPct val="0"/>
              </a:spcAft>
              <a:defRPr sz="1200">
                <a:solidFill>
                  <a:schemeClr val="tx1"/>
                </a:solidFill>
                <a:latin typeface="Arial" panose="020B0604020202020204" pitchFamily="34" charset="0"/>
              </a:defRPr>
            </a:lvl7pPr>
            <a:lvl8pPr eaLnBrk="0" fontAlgn="base" hangingPunct="0">
              <a:spcBef>
                <a:spcPct val="30000"/>
              </a:spcBef>
              <a:spcAft>
                <a:spcPct val="0"/>
              </a:spcAft>
              <a:defRPr sz="1200">
                <a:solidFill>
                  <a:schemeClr val="tx1"/>
                </a:solidFill>
                <a:latin typeface="Arial" panose="020B0604020202020204" pitchFamily="34" charset="0"/>
              </a:defRPr>
            </a:lvl8pPr>
            <a:lvl9pPr eaLnBrk="0" fontAlgn="base" hangingPunct="0">
              <a:spcBef>
                <a:spcPct val="30000"/>
              </a:spcBef>
              <a:spcAft>
                <a:spcPct val="0"/>
              </a:spcAft>
              <a:defRPr sz="1200">
                <a:solidFill>
                  <a:schemeClr val="tx1"/>
                </a:solidFill>
                <a:latin typeface="Arial" panose="020B0604020202020204" pitchFamily="34" charset="0"/>
              </a:defRPr>
            </a:lvl9pPr>
          </a:lstStyle>
          <a:p>
            <a:pPr marL="0" indent="0">
              <a:buNone/>
            </a:pPr>
            <a:r>
              <a:rPr lang="en-US" sz="2400" b="0" dirty="0" err="1">
                <a:solidFill>
                  <a:srgbClr val="000000"/>
                </a:solidFill>
                <a:effectLst/>
                <a:latin typeface="Courier New" panose="02070309020205020404" pitchFamily="49" charset="0"/>
              </a:rPr>
              <a:t>sql</a:t>
            </a:r>
            <a:r>
              <a:rPr lang="en-US" sz="2400" b="0" dirty="0">
                <a:solidFill>
                  <a:srgbClr val="000000"/>
                </a:solidFill>
                <a:effectLst/>
                <a:latin typeface="Courier New" panose="02070309020205020404" pitchFamily="49" charset="0"/>
              </a:rPr>
              <a:t> SELECT BOOSTER_VERSION, LAUNCH_SITE FROM SPACEXTB</a:t>
            </a:r>
          </a:p>
          <a:p>
            <a:pPr marL="0" indent="0">
              <a:buNone/>
            </a:pPr>
            <a:r>
              <a:rPr lang="en-US" sz="2400" b="0" dirty="0">
                <a:solidFill>
                  <a:srgbClr val="000000"/>
                </a:solidFill>
                <a:effectLst/>
                <a:latin typeface="Courier New" panose="02070309020205020404" pitchFamily="49" charset="0"/>
              </a:rPr>
              <a:t>WHERE LANDING__OUTCOME = </a:t>
            </a:r>
            <a:r>
              <a:rPr lang="en-US" sz="2400" b="0" dirty="0">
                <a:solidFill>
                  <a:srgbClr val="A31515"/>
                </a:solidFill>
                <a:effectLst/>
                <a:latin typeface="Courier New" panose="02070309020205020404" pitchFamily="49" charset="0"/>
              </a:rPr>
              <a:t>'Failure (drone ship)'</a:t>
            </a:r>
            <a:r>
              <a:rPr lang="en-US" sz="2400" b="0" dirty="0">
                <a:solidFill>
                  <a:srgbClr val="000000"/>
                </a:solidFill>
                <a:effectLst/>
                <a:latin typeface="Courier New" panose="02070309020205020404" pitchFamily="49" charset="0"/>
              </a:rPr>
              <a:t> AND </a:t>
            </a:r>
          </a:p>
          <a:p>
            <a:pPr marL="0" indent="0">
              <a:buNone/>
            </a:pPr>
            <a:r>
              <a:rPr lang="en-US" sz="2400" b="0" dirty="0">
                <a:solidFill>
                  <a:srgbClr val="000000"/>
                </a:solidFill>
                <a:effectLst/>
                <a:latin typeface="Courier New" panose="02070309020205020404" pitchFamily="49" charset="0"/>
              </a:rPr>
              <a:t>DATE_PART(</a:t>
            </a:r>
            <a:r>
              <a:rPr lang="en-US" sz="2400" b="0" dirty="0">
                <a:solidFill>
                  <a:srgbClr val="A31515"/>
                </a:solidFill>
                <a:effectLst/>
                <a:latin typeface="Courier New" panose="02070309020205020404" pitchFamily="49" charset="0"/>
              </a:rPr>
              <a:t>'YEAR'</a:t>
            </a:r>
            <a:r>
              <a:rPr lang="en-US" sz="2400" b="0" dirty="0">
                <a:solidFill>
                  <a:srgbClr val="000000"/>
                </a:solidFill>
                <a:effectLst/>
                <a:latin typeface="Courier New" panose="02070309020205020404" pitchFamily="49" charset="0"/>
              </a:rPr>
              <a:t>, DATE) = </a:t>
            </a:r>
            <a:r>
              <a:rPr lang="en-US" sz="2400" b="0" dirty="0">
                <a:solidFill>
                  <a:srgbClr val="09885A"/>
                </a:solidFill>
                <a:effectLst/>
                <a:latin typeface="Courier New" panose="02070309020205020404" pitchFamily="49" charset="0"/>
              </a:rPr>
              <a:t>2015</a:t>
            </a:r>
            <a:r>
              <a:rPr lang="en-US" sz="2400" b="0" dirty="0">
                <a:solidFill>
                  <a:srgbClr val="000000"/>
                </a:solidFill>
                <a:effectLst/>
                <a:latin typeface="Courier New" panose="02070309020205020404" pitchFamily="49" charset="0"/>
              </a:rPr>
              <a:t>;</a:t>
            </a:r>
          </a:p>
        </p:txBody>
      </p:sp>
      <p:graphicFrame>
        <p:nvGraphicFramePr>
          <p:cNvPr id="7" name="Table 6">
            <a:extLst>
              <a:ext uri="{FF2B5EF4-FFF2-40B4-BE49-F238E27FC236}">
                <a16:creationId xmlns:a16="http://schemas.microsoft.com/office/drawing/2014/main" id="{38D9B70A-FB9C-2A30-884D-993764D6702A}"/>
              </a:ext>
            </a:extLst>
          </p:cNvPr>
          <p:cNvGraphicFramePr>
            <a:graphicFrameLocks noGrp="1"/>
          </p:cNvGraphicFramePr>
          <p:nvPr>
            <p:extLst>
              <p:ext uri="{D42A27DB-BD31-4B8C-83A1-F6EECF244321}">
                <p14:modId xmlns:p14="http://schemas.microsoft.com/office/powerpoint/2010/main" val="2622411971"/>
              </p:ext>
            </p:extLst>
          </p:nvPr>
        </p:nvGraphicFramePr>
        <p:xfrm>
          <a:off x="838200" y="3452654"/>
          <a:ext cx="10515600" cy="1097280"/>
        </p:xfrm>
        <a:graphic>
          <a:graphicData uri="http://schemas.openxmlformats.org/drawingml/2006/table">
            <a:tbl>
              <a:tblPr/>
              <a:tblGrid>
                <a:gridCol w="5257800">
                  <a:extLst>
                    <a:ext uri="{9D8B030D-6E8A-4147-A177-3AD203B41FA5}">
                      <a16:colId xmlns:a16="http://schemas.microsoft.com/office/drawing/2014/main" val="759475976"/>
                    </a:ext>
                  </a:extLst>
                </a:gridCol>
                <a:gridCol w="5257800">
                  <a:extLst>
                    <a:ext uri="{9D8B030D-6E8A-4147-A177-3AD203B41FA5}">
                      <a16:colId xmlns:a16="http://schemas.microsoft.com/office/drawing/2014/main" val="2690426719"/>
                    </a:ext>
                  </a:extLst>
                </a:gridCol>
              </a:tblGrid>
              <a:tr h="0">
                <a:tc>
                  <a:txBody>
                    <a:bodyPr/>
                    <a:lstStyle/>
                    <a:p>
                      <a:pPr algn="l" fontAlgn="ctr"/>
                      <a:r>
                        <a:rPr lang="en-US" b="1">
                          <a:effectLst/>
                        </a:rPr>
                        <a:t>booster_version</a:t>
                      </a:r>
                    </a:p>
                  </a:txBody>
                  <a:tcPr anchor="ctr">
                    <a:lnL>
                      <a:noFill/>
                    </a:lnL>
                    <a:lnR>
                      <a:noFill/>
                    </a:lnR>
                    <a:lnT>
                      <a:noFill/>
                    </a:lnT>
                    <a:lnB>
                      <a:noFill/>
                    </a:lnB>
                  </a:tcPr>
                </a:tc>
                <a:tc>
                  <a:txBody>
                    <a:bodyPr/>
                    <a:lstStyle/>
                    <a:p>
                      <a:pPr algn="l" fontAlgn="ctr"/>
                      <a:r>
                        <a:rPr lang="en-US" b="1">
                          <a:effectLst/>
                        </a:rPr>
                        <a:t>launch_site</a:t>
                      </a:r>
                    </a:p>
                  </a:txBody>
                  <a:tcPr anchor="ctr">
                    <a:lnL>
                      <a:noFill/>
                    </a:lnL>
                    <a:lnR>
                      <a:noFill/>
                    </a:lnR>
                    <a:lnT>
                      <a:noFill/>
                    </a:lnT>
                    <a:lnB>
                      <a:noFill/>
                    </a:lnB>
                  </a:tcPr>
                </a:tc>
                <a:extLst>
                  <a:ext uri="{0D108BD9-81ED-4DB2-BD59-A6C34878D82A}">
                    <a16:rowId xmlns:a16="http://schemas.microsoft.com/office/drawing/2014/main" val="2851682375"/>
                  </a:ext>
                </a:extLst>
              </a:tr>
              <a:tr h="0">
                <a:tc>
                  <a:txBody>
                    <a:bodyPr/>
                    <a:lstStyle/>
                    <a:p>
                      <a:pPr algn="l" fontAlgn="ctr"/>
                      <a:r>
                        <a:rPr lang="en-US">
                          <a:effectLst/>
                        </a:rPr>
                        <a:t>F9 v1.1 B1012</a:t>
                      </a:r>
                    </a:p>
                  </a:txBody>
                  <a:tcPr anchor="ctr">
                    <a:lnL>
                      <a:noFill/>
                    </a:lnL>
                    <a:lnR>
                      <a:noFill/>
                    </a:lnR>
                    <a:lnT>
                      <a:noFill/>
                    </a:lnT>
                    <a:lnB>
                      <a:noFill/>
                    </a:lnB>
                  </a:tcPr>
                </a:tc>
                <a:tc>
                  <a:txBody>
                    <a:bodyPr/>
                    <a:lstStyle/>
                    <a:p>
                      <a:pPr algn="l" fontAlgn="ctr"/>
                      <a:r>
                        <a:rPr lang="en-US">
                          <a:effectLst/>
                        </a:rPr>
                        <a:t>CCAFS LC-40</a:t>
                      </a:r>
                    </a:p>
                  </a:txBody>
                  <a:tcPr anchor="ctr">
                    <a:lnL>
                      <a:noFill/>
                    </a:lnL>
                    <a:lnR>
                      <a:noFill/>
                    </a:lnR>
                    <a:lnT>
                      <a:noFill/>
                    </a:lnT>
                    <a:lnB>
                      <a:noFill/>
                    </a:lnB>
                  </a:tcPr>
                </a:tc>
                <a:extLst>
                  <a:ext uri="{0D108BD9-81ED-4DB2-BD59-A6C34878D82A}">
                    <a16:rowId xmlns:a16="http://schemas.microsoft.com/office/drawing/2014/main" val="2816599601"/>
                  </a:ext>
                </a:extLst>
              </a:tr>
              <a:tr h="0">
                <a:tc>
                  <a:txBody>
                    <a:bodyPr/>
                    <a:lstStyle/>
                    <a:p>
                      <a:pPr algn="l" fontAlgn="ctr"/>
                      <a:r>
                        <a:rPr lang="en-US">
                          <a:effectLst/>
                        </a:rPr>
                        <a:t>F9 v1.1 B1015</a:t>
                      </a:r>
                    </a:p>
                  </a:txBody>
                  <a:tcPr anchor="ctr">
                    <a:lnL>
                      <a:noFill/>
                    </a:lnL>
                    <a:lnR>
                      <a:noFill/>
                    </a:lnR>
                    <a:lnT>
                      <a:noFill/>
                    </a:lnT>
                    <a:lnB>
                      <a:noFill/>
                    </a:lnB>
                  </a:tcPr>
                </a:tc>
                <a:tc>
                  <a:txBody>
                    <a:bodyPr/>
                    <a:lstStyle/>
                    <a:p>
                      <a:pPr algn="l" fontAlgn="ctr"/>
                      <a:r>
                        <a:rPr lang="en-US" dirty="0">
                          <a:effectLst/>
                        </a:rPr>
                        <a:t>CCAFS LC-40</a:t>
                      </a:r>
                    </a:p>
                  </a:txBody>
                  <a:tcPr anchor="ctr">
                    <a:lnL>
                      <a:noFill/>
                    </a:lnL>
                    <a:lnR>
                      <a:noFill/>
                    </a:lnR>
                    <a:lnT>
                      <a:noFill/>
                    </a:lnT>
                    <a:lnB>
                      <a:noFill/>
                    </a:lnB>
                  </a:tcPr>
                </a:tc>
                <a:extLst>
                  <a:ext uri="{0D108BD9-81ED-4DB2-BD59-A6C34878D82A}">
                    <a16:rowId xmlns:a16="http://schemas.microsoft.com/office/drawing/2014/main" val="4238153264"/>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54093" y="1399791"/>
            <a:ext cx="9745589" cy="1285437"/>
          </a:xfrm>
          <a:prstGeom prst="rect">
            <a:avLst/>
          </a:prstGeom>
        </p:spPr>
        <p:txBody>
          <a:bodyPr lIns="91440" tIns="45720" rIns="91440" bIns="45720" anchor="t"/>
          <a:lstStyle/>
          <a:p>
            <a:pPr marL="0" indent="0">
              <a:lnSpc>
                <a:spcPct val="100000"/>
              </a:lnSpc>
              <a:spcBef>
                <a:spcPts val="1400"/>
              </a:spcBef>
              <a:buNone/>
            </a:pPr>
            <a:r>
              <a:rPr lang="en-US" sz="1600" b="1" dirty="0" err="1">
                <a:solidFill>
                  <a:srgbClr val="000000"/>
                </a:solidFill>
                <a:effectLst/>
                <a:latin typeface="Courier New" panose="02070309020205020404" pitchFamily="49" charset="0"/>
              </a:rPr>
              <a:t>sql</a:t>
            </a:r>
            <a:r>
              <a:rPr lang="en-US" sz="1600" b="1" dirty="0">
                <a:solidFill>
                  <a:srgbClr val="000000"/>
                </a:solidFill>
                <a:effectLst/>
                <a:latin typeface="Courier New" panose="02070309020205020404" pitchFamily="49" charset="0"/>
              </a:rPr>
              <a:t> SELECT LANDING__OUTCOME, COUNT(*) AS QTY FROM SPACEXTBL </a:t>
            </a:r>
          </a:p>
          <a:p>
            <a:pPr marL="0" indent="0">
              <a:lnSpc>
                <a:spcPct val="100000"/>
              </a:lnSpc>
              <a:spcBef>
                <a:spcPts val="1400"/>
              </a:spcBef>
              <a:buNone/>
            </a:pPr>
            <a:r>
              <a:rPr lang="en-US" sz="1600" b="1" dirty="0">
                <a:solidFill>
                  <a:srgbClr val="000000"/>
                </a:solidFill>
                <a:effectLst/>
                <a:latin typeface="Courier New" panose="02070309020205020404" pitchFamily="49" charset="0"/>
              </a:rPr>
              <a:t>WHERE DATE BETWEEN </a:t>
            </a:r>
            <a:r>
              <a:rPr lang="en-US" sz="1600" b="1" dirty="0">
                <a:solidFill>
                  <a:srgbClr val="A31515"/>
                </a:solidFill>
                <a:effectLst/>
                <a:latin typeface="Courier New" panose="02070309020205020404" pitchFamily="49" charset="0"/>
              </a:rPr>
              <a:t>'2010-06-04'</a:t>
            </a:r>
            <a:r>
              <a:rPr lang="en-US" sz="1600" b="1" dirty="0">
                <a:solidFill>
                  <a:srgbClr val="000000"/>
                </a:solidFill>
                <a:effectLst/>
                <a:latin typeface="Courier New" panose="02070309020205020404" pitchFamily="49" charset="0"/>
              </a:rPr>
              <a:t> AND </a:t>
            </a:r>
          </a:p>
          <a:p>
            <a:pPr marL="0" indent="0">
              <a:lnSpc>
                <a:spcPct val="100000"/>
              </a:lnSpc>
              <a:spcBef>
                <a:spcPts val="1400"/>
              </a:spcBef>
              <a:buNone/>
            </a:pPr>
            <a:r>
              <a:rPr lang="en-US" sz="1600" b="1" dirty="0">
                <a:solidFill>
                  <a:srgbClr val="A31515"/>
                </a:solidFill>
                <a:effectLst/>
                <a:latin typeface="Courier New" panose="02070309020205020404" pitchFamily="49" charset="0"/>
              </a:rPr>
              <a:t>'2017-03-20'</a:t>
            </a:r>
            <a:r>
              <a:rPr lang="en-US" sz="1600" b="1" dirty="0">
                <a:solidFill>
                  <a:srgbClr val="000000"/>
                </a:solidFill>
                <a:effectLst/>
                <a:latin typeface="Courier New" panose="02070309020205020404" pitchFamily="49" charset="0"/>
              </a:rPr>
              <a:t> GROUP BY LANDING__OUTCOME ORDER BY QTY DESC;</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40A5DE63-08BD-3767-E622-29ED8DEBDED3}"/>
              </a:ext>
            </a:extLst>
          </p:cNvPr>
          <p:cNvGraphicFramePr>
            <a:graphicFrameLocks noGrp="1"/>
          </p:cNvGraphicFramePr>
          <p:nvPr>
            <p:extLst>
              <p:ext uri="{D42A27DB-BD31-4B8C-83A1-F6EECF244321}">
                <p14:modId xmlns:p14="http://schemas.microsoft.com/office/powerpoint/2010/main" val="2327227658"/>
              </p:ext>
            </p:extLst>
          </p:nvPr>
        </p:nvGraphicFramePr>
        <p:xfrm>
          <a:off x="575442" y="2782124"/>
          <a:ext cx="10515600" cy="3291840"/>
        </p:xfrm>
        <a:graphic>
          <a:graphicData uri="http://schemas.openxmlformats.org/drawingml/2006/table">
            <a:tbl>
              <a:tblPr/>
              <a:tblGrid>
                <a:gridCol w="5257800">
                  <a:extLst>
                    <a:ext uri="{9D8B030D-6E8A-4147-A177-3AD203B41FA5}">
                      <a16:colId xmlns:a16="http://schemas.microsoft.com/office/drawing/2014/main" val="122517843"/>
                    </a:ext>
                  </a:extLst>
                </a:gridCol>
                <a:gridCol w="5257800">
                  <a:extLst>
                    <a:ext uri="{9D8B030D-6E8A-4147-A177-3AD203B41FA5}">
                      <a16:colId xmlns:a16="http://schemas.microsoft.com/office/drawing/2014/main" val="792251099"/>
                    </a:ext>
                  </a:extLst>
                </a:gridCol>
              </a:tblGrid>
              <a:tr h="0">
                <a:tc>
                  <a:txBody>
                    <a:bodyPr/>
                    <a:lstStyle/>
                    <a:p>
                      <a:pPr algn="l" fontAlgn="ctr"/>
                      <a:r>
                        <a:rPr lang="en-US" b="1">
                          <a:effectLst/>
                        </a:rPr>
                        <a:t>landing__outcome</a:t>
                      </a:r>
                    </a:p>
                  </a:txBody>
                  <a:tcPr anchor="ctr">
                    <a:lnL>
                      <a:noFill/>
                    </a:lnL>
                    <a:lnR>
                      <a:noFill/>
                    </a:lnR>
                    <a:lnT>
                      <a:noFill/>
                    </a:lnT>
                    <a:lnB>
                      <a:noFill/>
                    </a:lnB>
                    <a:solidFill>
                      <a:srgbClr val="FFFFFF"/>
                    </a:solidFill>
                  </a:tcPr>
                </a:tc>
                <a:tc>
                  <a:txBody>
                    <a:bodyPr/>
                    <a:lstStyle/>
                    <a:p>
                      <a:pPr algn="l" fontAlgn="ctr"/>
                      <a:r>
                        <a:rPr lang="en-US" b="1">
                          <a:effectLst/>
                        </a:rPr>
                        <a:t>qty</a:t>
                      </a:r>
                    </a:p>
                  </a:txBody>
                  <a:tcPr anchor="ctr">
                    <a:lnL>
                      <a:noFill/>
                    </a:lnL>
                    <a:lnR>
                      <a:noFill/>
                    </a:lnR>
                    <a:lnT>
                      <a:noFill/>
                    </a:lnT>
                    <a:lnB>
                      <a:noFill/>
                    </a:lnB>
                    <a:solidFill>
                      <a:srgbClr val="FFFFFF"/>
                    </a:solidFill>
                  </a:tcPr>
                </a:tc>
                <a:extLst>
                  <a:ext uri="{0D108BD9-81ED-4DB2-BD59-A6C34878D82A}">
                    <a16:rowId xmlns:a16="http://schemas.microsoft.com/office/drawing/2014/main" val="352044895"/>
                  </a:ext>
                </a:extLst>
              </a:tr>
              <a:tr h="0">
                <a:tc>
                  <a:txBody>
                    <a:bodyPr/>
                    <a:lstStyle/>
                    <a:p>
                      <a:pPr algn="l" fontAlgn="ctr"/>
                      <a:r>
                        <a:rPr lang="en-US">
                          <a:effectLst/>
                        </a:rPr>
                        <a:t>No attempt</a:t>
                      </a:r>
                    </a:p>
                  </a:txBody>
                  <a:tcPr anchor="ctr">
                    <a:lnL>
                      <a:noFill/>
                    </a:lnL>
                    <a:lnR>
                      <a:noFill/>
                    </a:lnR>
                    <a:lnT>
                      <a:noFill/>
                    </a:lnT>
                    <a:lnB>
                      <a:noFill/>
                    </a:lnB>
                    <a:solidFill>
                      <a:srgbClr val="FFFFFF"/>
                    </a:solidFill>
                  </a:tcPr>
                </a:tc>
                <a:tc>
                  <a:txBody>
                    <a:bodyPr/>
                    <a:lstStyle/>
                    <a:p>
                      <a:pPr algn="l" fontAlgn="ctr"/>
                      <a:r>
                        <a:rPr lang="en-US">
                          <a:effectLst/>
                        </a:rPr>
                        <a:t>10</a:t>
                      </a:r>
                    </a:p>
                  </a:txBody>
                  <a:tcPr anchor="ctr">
                    <a:lnL>
                      <a:noFill/>
                    </a:lnL>
                    <a:lnR>
                      <a:noFill/>
                    </a:lnR>
                    <a:lnT>
                      <a:noFill/>
                    </a:lnT>
                    <a:lnB>
                      <a:noFill/>
                    </a:lnB>
                    <a:solidFill>
                      <a:srgbClr val="FFFFFF"/>
                    </a:solidFill>
                  </a:tcPr>
                </a:tc>
                <a:extLst>
                  <a:ext uri="{0D108BD9-81ED-4DB2-BD59-A6C34878D82A}">
                    <a16:rowId xmlns:a16="http://schemas.microsoft.com/office/drawing/2014/main" val="1886360594"/>
                  </a:ext>
                </a:extLst>
              </a:tr>
              <a:tr h="0">
                <a:tc>
                  <a:txBody>
                    <a:bodyPr/>
                    <a:lstStyle/>
                    <a:p>
                      <a:pPr algn="l" fontAlgn="ctr"/>
                      <a:r>
                        <a:rPr lang="en-US">
                          <a:effectLst/>
                        </a:rPr>
                        <a:t>Failure (drone ship)</a:t>
                      </a:r>
                    </a:p>
                  </a:txBody>
                  <a:tcPr anchor="ctr">
                    <a:lnL>
                      <a:noFill/>
                    </a:lnL>
                    <a:lnR>
                      <a:noFill/>
                    </a:lnR>
                    <a:lnT>
                      <a:noFill/>
                    </a:lnT>
                    <a:lnB>
                      <a:noFill/>
                    </a:lnB>
                    <a:solidFill>
                      <a:srgbClr val="FFFFFF"/>
                    </a:solidFill>
                  </a:tcPr>
                </a:tc>
                <a:tc>
                  <a:txBody>
                    <a:bodyPr/>
                    <a:lstStyle/>
                    <a:p>
                      <a:pPr algn="l"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1388122720"/>
                  </a:ext>
                </a:extLst>
              </a:tr>
              <a:tr h="0">
                <a:tc>
                  <a:txBody>
                    <a:bodyPr/>
                    <a:lstStyle/>
                    <a:p>
                      <a:pPr algn="l" fontAlgn="ctr"/>
                      <a:r>
                        <a:rPr lang="en-US">
                          <a:effectLst/>
                        </a:rPr>
                        <a:t>Success (drone ship)</a:t>
                      </a:r>
                    </a:p>
                  </a:txBody>
                  <a:tcPr anchor="ctr">
                    <a:lnL>
                      <a:noFill/>
                    </a:lnL>
                    <a:lnR>
                      <a:noFill/>
                    </a:lnR>
                    <a:lnT>
                      <a:noFill/>
                    </a:lnT>
                    <a:lnB>
                      <a:noFill/>
                    </a:lnB>
                    <a:solidFill>
                      <a:srgbClr val="FFFFFF"/>
                    </a:solidFill>
                  </a:tcPr>
                </a:tc>
                <a:tc>
                  <a:txBody>
                    <a:bodyPr/>
                    <a:lstStyle/>
                    <a:p>
                      <a:pPr algn="l"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4050588658"/>
                  </a:ext>
                </a:extLst>
              </a:tr>
              <a:tr h="0">
                <a:tc>
                  <a:txBody>
                    <a:bodyPr/>
                    <a:lstStyle/>
                    <a:p>
                      <a:pPr algn="l" fontAlgn="ctr"/>
                      <a:r>
                        <a:rPr lang="en-US">
                          <a:effectLst/>
                        </a:rPr>
                        <a:t>Controlled (ocean)</a:t>
                      </a:r>
                    </a:p>
                  </a:txBody>
                  <a:tcPr anchor="ctr">
                    <a:lnL>
                      <a:noFill/>
                    </a:lnL>
                    <a:lnR>
                      <a:noFill/>
                    </a:lnR>
                    <a:lnT>
                      <a:noFill/>
                    </a:lnT>
                    <a:lnB>
                      <a:noFill/>
                    </a:lnB>
                    <a:solidFill>
                      <a:srgbClr val="FFFFFF"/>
                    </a:solidFill>
                  </a:tcPr>
                </a:tc>
                <a:tc>
                  <a:txBody>
                    <a:bodyPr/>
                    <a:lstStyle/>
                    <a:p>
                      <a:pPr algn="l" fontAlgn="ctr"/>
                      <a:r>
                        <a:rPr lang="en-US">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3375399753"/>
                  </a:ext>
                </a:extLst>
              </a:tr>
              <a:tr h="0">
                <a:tc>
                  <a:txBody>
                    <a:bodyPr/>
                    <a:lstStyle/>
                    <a:p>
                      <a:pPr algn="l" fontAlgn="ctr"/>
                      <a:r>
                        <a:rPr lang="en-US">
                          <a:effectLst/>
                        </a:rPr>
                        <a:t>Success (ground pad)</a:t>
                      </a:r>
                    </a:p>
                  </a:txBody>
                  <a:tcPr anchor="ctr">
                    <a:lnL>
                      <a:noFill/>
                    </a:lnL>
                    <a:lnR>
                      <a:noFill/>
                    </a:lnR>
                    <a:lnT>
                      <a:noFill/>
                    </a:lnT>
                    <a:lnB>
                      <a:noFill/>
                    </a:lnB>
                    <a:solidFill>
                      <a:srgbClr val="FFFFFF"/>
                    </a:solidFill>
                  </a:tcPr>
                </a:tc>
                <a:tc>
                  <a:txBody>
                    <a:bodyPr/>
                    <a:lstStyle/>
                    <a:p>
                      <a:pPr algn="l" fontAlgn="ctr"/>
                      <a:r>
                        <a:rPr lang="en-US">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161567422"/>
                  </a:ext>
                </a:extLst>
              </a:tr>
              <a:tr h="0">
                <a:tc>
                  <a:txBody>
                    <a:bodyPr/>
                    <a:lstStyle/>
                    <a:p>
                      <a:pPr algn="l" fontAlgn="ctr"/>
                      <a:r>
                        <a:rPr lang="en-US">
                          <a:effectLst/>
                        </a:rPr>
                        <a:t>Failure (parachute)</a:t>
                      </a:r>
                    </a:p>
                  </a:txBody>
                  <a:tcPr anchor="ctr">
                    <a:lnL>
                      <a:noFill/>
                    </a:lnL>
                    <a:lnR>
                      <a:noFill/>
                    </a:lnR>
                    <a:lnT>
                      <a:noFill/>
                    </a:lnT>
                    <a:lnB>
                      <a:noFill/>
                    </a:lnB>
                    <a:solidFill>
                      <a:srgbClr val="FFFFFF"/>
                    </a:solidFill>
                  </a:tcPr>
                </a:tc>
                <a:tc>
                  <a:txBody>
                    <a:bodyPr/>
                    <a:lstStyle/>
                    <a:p>
                      <a:pPr algn="l" fontAlgn="ctr"/>
                      <a:r>
                        <a:rPr lang="en-US">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952572124"/>
                  </a:ext>
                </a:extLst>
              </a:tr>
              <a:tr h="0">
                <a:tc>
                  <a:txBody>
                    <a:bodyPr/>
                    <a:lstStyle/>
                    <a:p>
                      <a:pPr algn="l" fontAlgn="ctr"/>
                      <a:r>
                        <a:rPr lang="en-US">
                          <a:effectLst/>
                        </a:rPr>
                        <a:t>Uncontrolled (ocean)</a:t>
                      </a:r>
                    </a:p>
                  </a:txBody>
                  <a:tcPr anchor="ctr">
                    <a:lnL>
                      <a:noFill/>
                    </a:lnL>
                    <a:lnR>
                      <a:noFill/>
                    </a:lnR>
                    <a:lnT>
                      <a:noFill/>
                    </a:lnT>
                    <a:lnB>
                      <a:noFill/>
                    </a:lnB>
                    <a:solidFill>
                      <a:srgbClr val="FFFFFF"/>
                    </a:solidFill>
                  </a:tcPr>
                </a:tc>
                <a:tc>
                  <a:txBody>
                    <a:bodyPr/>
                    <a:lstStyle/>
                    <a:p>
                      <a:pPr algn="l" fontAlgn="ctr"/>
                      <a:r>
                        <a:rPr lang="en-US">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1304222225"/>
                  </a:ext>
                </a:extLst>
              </a:tr>
              <a:tr h="0">
                <a:tc>
                  <a:txBody>
                    <a:bodyPr/>
                    <a:lstStyle/>
                    <a:p>
                      <a:pPr algn="l" fontAlgn="ctr"/>
                      <a:r>
                        <a:rPr lang="en-US">
                          <a:effectLst/>
                        </a:rPr>
                        <a:t>Precluded (drone ship)</a:t>
                      </a:r>
                    </a:p>
                  </a:txBody>
                  <a:tcPr anchor="ctr">
                    <a:lnL>
                      <a:noFill/>
                    </a:lnL>
                    <a:lnR>
                      <a:noFill/>
                    </a:lnR>
                    <a:lnT>
                      <a:noFill/>
                    </a:lnT>
                    <a:lnB>
                      <a:noFill/>
                    </a:lnB>
                    <a:solidFill>
                      <a:srgbClr val="FFFFFF"/>
                    </a:solidFill>
                  </a:tcPr>
                </a:tc>
                <a:tc>
                  <a:txBody>
                    <a:bodyPr/>
                    <a:lstStyle/>
                    <a:p>
                      <a:pPr algn="l" fontAlgn="ctr"/>
                      <a:r>
                        <a:rPr lang="en-US" dirty="0">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1264818131"/>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a:t>
            </a:r>
          </a:p>
        </p:txBody>
      </p:sp>
      <p:pic>
        <p:nvPicPr>
          <p:cNvPr id="6" name="Picture 5">
            <a:extLst>
              <a:ext uri="{FF2B5EF4-FFF2-40B4-BE49-F238E27FC236}">
                <a16:creationId xmlns:a16="http://schemas.microsoft.com/office/drawing/2014/main" id="{7F6F46F1-BB32-A822-55A9-7B11FCE05D24}"/>
              </a:ext>
            </a:extLst>
          </p:cNvPr>
          <p:cNvPicPr>
            <a:picLocks noChangeAspect="1"/>
          </p:cNvPicPr>
          <p:nvPr/>
        </p:nvPicPr>
        <p:blipFill>
          <a:blip r:embed="rId3"/>
          <a:stretch>
            <a:fillRect/>
          </a:stretch>
        </p:blipFill>
        <p:spPr>
          <a:xfrm>
            <a:off x="887194" y="1413411"/>
            <a:ext cx="9633661" cy="4482892"/>
          </a:xfrm>
          <a:prstGeom prst="rect">
            <a:avLst/>
          </a:prstGeom>
        </p:spPr>
      </p:pic>
      <p:sp>
        <p:nvSpPr>
          <p:cNvPr id="8" name="TextBox 7">
            <a:extLst>
              <a:ext uri="{FF2B5EF4-FFF2-40B4-BE49-F238E27FC236}">
                <a16:creationId xmlns:a16="http://schemas.microsoft.com/office/drawing/2014/main" id="{3A9104F5-59AF-F0E9-9790-181576D82A95}"/>
              </a:ext>
            </a:extLst>
          </p:cNvPr>
          <p:cNvSpPr txBox="1"/>
          <p:nvPr/>
        </p:nvSpPr>
        <p:spPr>
          <a:xfrm>
            <a:off x="972336" y="5996184"/>
            <a:ext cx="8765626" cy="369332"/>
          </a:xfrm>
          <a:prstGeom prst="rect">
            <a:avLst/>
          </a:prstGeom>
          <a:noFill/>
        </p:spPr>
        <p:txBody>
          <a:bodyPr wrap="square">
            <a:spAutoFit/>
          </a:bodyPr>
          <a:lstStyle/>
          <a:p>
            <a:pPr algn="just"/>
            <a:r>
              <a:rPr lang="en-US" sz="1800" b="0" i="0" u="none" strike="noStrike" baseline="0" dirty="0">
                <a:latin typeface="Calibri" panose="020F0502020204030204" pitchFamily="34" charset="0"/>
              </a:rPr>
              <a:t>We can see that all the SpaceX launch sites are located inside the United States</a:t>
            </a:r>
            <a:endParaRPr lang="en-US" dirty="0"/>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l"/>
            <a:r>
              <a:rPr lang="en-US" b="0" i="0" dirty="0">
                <a:solidFill>
                  <a:srgbClr val="0948CB"/>
                </a:solidFill>
                <a:effectLst/>
                <a:latin typeface="Roboto" panose="020B0604020202020204" pitchFamily="2" charset="0"/>
              </a:rPr>
              <a:t>Mark the success/failed launches for each site on the map</a:t>
            </a:r>
          </a:p>
        </p:txBody>
      </p:sp>
      <p:pic>
        <p:nvPicPr>
          <p:cNvPr id="2" name="Content Placeholder 3">
            <a:extLst>
              <a:ext uri="{FF2B5EF4-FFF2-40B4-BE49-F238E27FC236}">
                <a16:creationId xmlns:a16="http://schemas.microsoft.com/office/drawing/2014/main" id="{3D0B5124-A0EF-D6CD-D7E4-20D47F612748}"/>
              </a:ext>
            </a:extLst>
          </p:cNvPr>
          <p:cNvPicPr>
            <a:picLocks noChangeAspect="1"/>
          </p:cNvPicPr>
          <p:nvPr/>
        </p:nvPicPr>
        <p:blipFill>
          <a:blip r:embed="rId3"/>
          <a:stretch>
            <a:fillRect/>
          </a:stretch>
        </p:blipFill>
        <p:spPr>
          <a:xfrm>
            <a:off x="770011" y="1408386"/>
            <a:ext cx="10687962" cy="4617187"/>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l"/>
            <a:r>
              <a:rPr lang="en-US" b="0" i="0" dirty="0">
                <a:solidFill>
                  <a:srgbClr val="0948CB"/>
                </a:solidFill>
                <a:effectLst/>
                <a:latin typeface="Roboto" panose="020B0604020202020204" pitchFamily="2" charset="0"/>
              </a:rPr>
              <a:t>Distances</a:t>
            </a:r>
            <a:r>
              <a:rPr lang="en-US" b="0" i="0" dirty="0">
                <a:solidFill>
                  <a:srgbClr val="212121"/>
                </a:solidFill>
                <a:effectLst/>
                <a:latin typeface="Roboto" panose="020B0604020202020204" pitchFamily="2" charset="0"/>
              </a:rPr>
              <a:t> </a:t>
            </a:r>
            <a:r>
              <a:rPr lang="en-US" b="0" i="0" dirty="0">
                <a:solidFill>
                  <a:srgbClr val="0948CB"/>
                </a:solidFill>
                <a:effectLst/>
                <a:latin typeface="Roboto" panose="020B0604020202020204" pitchFamily="2" charset="0"/>
              </a:rPr>
              <a:t>between a launch site to its proximities</a:t>
            </a:r>
          </a:p>
        </p:txBody>
      </p:sp>
      <p:pic>
        <p:nvPicPr>
          <p:cNvPr id="2" name="Content Placeholder 3">
            <a:extLst>
              <a:ext uri="{FF2B5EF4-FFF2-40B4-BE49-F238E27FC236}">
                <a16:creationId xmlns:a16="http://schemas.microsoft.com/office/drawing/2014/main" id="{F7E17FA1-2DD4-A76F-9372-7558D9B099F0}"/>
              </a:ext>
            </a:extLst>
          </p:cNvPr>
          <p:cNvPicPr>
            <a:picLocks noChangeAspect="1"/>
          </p:cNvPicPr>
          <p:nvPr/>
        </p:nvPicPr>
        <p:blipFill>
          <a:blip r:embed="rId3"/>
          <a:stretch>
            <a:fillRect/>
          </a:stretch>
        </p:blipFill>
        <p:spPr>
          <a:xfrm>
            <a:off x="770010" y="1362318"/>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456A072-47A6-4424-9ABE-F398119040DD}"/>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dirty="0">
                <a:solidFill>
                  <a:schemeClr val="tx1"/>
                </a:solidFill>
                <a:latin typeface="+mj-lt"/>
                <a:ea typeface="+mj-ea"/>
                <a:cs typeface="+mj-cs"/>
              </a:rPr>
              <a:t>Success Launches By Site</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39</a:t>
            </a:fld>
            <a:endParaRPr lang="en-US" sz="1200">
              <a:solidFill>
                <a:schemeClr val="tx1">
                  <a:tint val="75000"/>
                </a:schemeClr>
              </a:solidFill>
              <a:latin typeface="+mn-lt"/>
            </a:endParaRPr>
          </a:p>
        </p:txBody>
      </p:sp>
      <p:pic>
        <p:nvPicPr>
          <p:cNvPr id="7" name="Picture 6">
            <a:extLst>
              <a:ext uri="{FF2B5EF4-FFF2-40B4-BE49-F238E27FC236}">
                <a16:creationId xmlns:a16="http://schemas.microsoft.com/office/drawing/2014/main" id="{E91BF866-8D32-AE7B-6877-1ED65809CAA7}"/>
              </a:ext>
            </a:extLst>
          </p:cNvPr>
          <p:cNvPicPr>
            <a:picLocks noChangeAspect="1"/>
          </p:cNvPicPr>
          <p:nvPr/>
        </p:nvPicPr>
        <p:blipFill>
          <a:blip r:embed="rId2"/>
          <a:stretch>
            <a:fillRect/>
          </a:stretch>
        </p:blipFill>
        <p:spPr>
          <a:xfrm>
            <a:off x="2506014" y="1675919"/>
            <a:ext cx="6104586" cy="4228289"/>
          </a:xfrm>
          <a:prstGeom prst="rect">
            <a:avLst/>
          </a:prstGeom>
        </p:spPr>
      </p:pic>
      <p:sp>
        <p:nvSpPr>
          <p:cNvPr id="9" name="TextBox 8">
            <a:extLst>
              <a:ext uri="{FF2B5EF4-FFF2-40B4-BE49-F238E27FC236}">
                <a16:creationId xmlns:a16="http://schemas.microsoft.com/office/drawing/2014/main" id="{44C1D775-2E41-3461-7A5A-FEE843C0B151}"/>
              </a:ext>
            </a:extLst>
          </p:cNvPr>
          <p:cNvSpPr txBox="1"/>
          <p:nvPr/>
        </p:nvSpPr>
        <p:spPr>
          <a:xfrm>
            <a:off x="1460937" y="5904208"/>
            <a:ext cx="8702565" cy="369332"/>
          </a:xfrm>
          <a:prstGeom prst="rect">
            <a:avLst/>
          </a:prstGeom>
          <a:noFill/>
        </p:spPr>
        <p:txBody>
          <a:bodyPr wrap="square" rtlCol="0">
            <a:spAutoFit/>
          </a:bodyPr>
          <a:lstStyle/>
          <a:p>
            <a:r>
              <a:rPr lang="en-US" dirty="0"/>
              <a:t>KSC LC -39A had the most </a:t>
            </a:r>
            <a:r>
              <a:rPr lang="en-US" dirty="0" err="1"/>
              <a:t>sussessful</a:t>
            </a:r>
            <a:r>
              <a:rPr lang="en-US" dirty="0"/>
              <a:t> launch, but CCAFS LC-40 had the least </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Content Placeholder 2">
            <a:extLst>
              <a:ext uri="{FF2B5EF4-FFF2-40B4-BE49-F238E27FC236}">
                <a16:creationId xmlns:a16="http://schemas.microsoft.com/office/drawing/2014/main" id="{C448D481-D40D-1208-CD51-B779A528EC1F}"/>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Identify the factors that influence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Relationship between features and effects on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the highest launch success ratio</a:t>
            </a:r>
          </a:p>
        </p:txBody>
      </p:sp>
      <p:pic>
        <p:nvPicPr>
          <p:cNvPr id="2" name="Content Placeholder 3">
            <a:extLst>
              <a:ext uri="{FF2B5EF4-FFF2-40B4-BE49-F238E27FC236}">
                <a16:creationId xmlns:a16="http://schemas.microsoft.com/office/drawing/2014/main" id="{973A55EC-4AC8-CEE5-E505-5BE04F1823E5}"/>
              </a:ext>
            </a:extLst>
          </p:cNvPr>
          <p:cNvPicPr>
            <a:picLocks noGrp="1" noChangeAspect="1"/>
          </p:cNvPicPr>
          <p:nvPr>
            <p:ph idx="4294967295"/>
          </p:nvPr>
        </p:nvPicPr>
        <p:blipFill rotWithShape="1">
          <a:blip r:embed="rId3"/>
          <a:srcRect b="9879"/>
          <a:stretch/>
        </p:blipFill>
        <p:spPr>
          <a:xfrm>
            <a:off x="2283701" y="1524078"/>
            <a:ext cx="7372350" cy="3794156"/>
          </a:xfrm>
          <a:prstGeom prst="rect">
            <a:avLst/>
          </a:prstGeom>
        </p:spPr>
      </p:pic>
      <p:sp>
        <p:nvSpPr>
          <p:cNvPr id="4" name="TextBox 3">
            <a:extLst>
              <a:ext uri="{FF2B5EF4-FFF2-40B4-BE49-F238E27FC236}">
                <a16:creationId xmlns:a16="http://schemas.microsoft.com/office/drawing/2014/main" id="{CD7973F8-BDC5-3A18-4980-6E7B89F92EF7}"/>
              </a:ext>
            </a:extLst>
          </p:cNvPr>
          <p:cNvSpPr txBox="1"/>
          <p:nvPr/>
        </p:nvSpPr>
        <p:spPr>
          <a:xfrm>
            <a:off x="2732689" y="5688467"/>
            <a:ext cx="4992414" cy="369332"/>
          </a:xfrm>
          <a:prstGeom prst="rect">
            <a:avLst/>
          </a:prstGeom>
          <a:noFill/>
        </p:spPr>
        <p:txBody>
          <a:bodyPr wrap="square" rtlCol="0">
            <a:spAutoFit/>
          </a:bodyPr>
          <a:lstStyle/>
          <a:p>
            <a:r>
              <a:rPr lang="en-US" dirty="0"/>
              <a:t>KSC LC-39A had 76.9% success rate </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pic>
        <p:nvPicPr>
          <p:cNvPr id="4" name="Content Placeholder 3">
            <a:extLst>
              <a:ext uri="{FF2B5EF4-FFF2-40B4-BE49-F238E27FC236}">
                <a16:creationId xmlns:a16="http://schemas.microsoft.com/office/drawing/2014/main" id="{CCC4EAD4-4C39-0858-F8CB-48475794E4CE}"/>
              </a:ext>
            </a:extLst>
          </p:cNvPr>
          <p:cNvPicPr>
            <a:picLocks noGrp="1" noChangeAspect="1"/>
          </p:cNvPicPr>
          <p:nvPr>
            <p:ph idx="4294967295"/>
          </p:nvPr>
        </p:nvPicPr>
        <p:blipFill>
          <a:blip r:embed="rId4"/>
          <a:stretch>
            <a:fillRect/>
          </a:stretch>
        </p:blipFill>
        <p:spPr>
          <a:xfrm>
            <a:off x="820480" y="1380967"/>
            <a:ext cx="10414662" cy="4351338"/>
          </a:xfrm>
          <a:prstGeom prst="rect">
            <a:avLst/>
          </a:prstGeom>
        </p:spPr>
      </p:pic>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1800" b="0" i="0" u="none" strike="noStrike" baseline="0">
                <a:solidFill>
                  <a:srgbClr val="0B49CC"/>
                </a:solidFill>
                <a:latin typeface="Abadi" panose="020B0604020104020204" pitchFamily="34" charset="0"/>
              </a:rPr>
              <a:t>Payload vs Launch Outcome Scatter Plot</a:t>
            </a:r>
            <a:endParaRPr lang="en-US" dirty="0">
              <a:solidFill>
                <a:srgbClr val="0B49CB"/>
              </a:solidFill>
              <a:latin typeface="Abadi"/>
            </a:endParaRPr>
          </a:p>
        </p:txBody>
      </p:sp>
      <p:sp>
        <p:nvSpPr>
          <p:cNvPr id="6" name="TextBox 5">
            <a:extLst>
              <a:ext uri="{FF2B5EF4-FFF2-40B4-BE49-F238E27FC236}">
                <a16:creationId xmlns:a16="http://schemas.microsoft.com/office/drawing/2014/main" id="{CACE0B13-50A8-6DEA-2A41-D1D48823040D}"/>
              </a:ext>
            </a:extLst>
          </p:cNvPr>
          <p:cNvSpPr txBox="1"/>
          <p:nvPr/>
        </p:nvSpPr>
        <p:spPr>
          <a:xfrm>
            <a:off x="1366345" y="6025573"/>
            <a:ext cx="9101958" cy="369332"/>
          </a:xfrm>
          <a:prstGeom prst="rect">
            <a:avLst/>
          </a:prstGeom>
          <a:noFill/>
        </p:spPr>
        <p:txBody>
          <a:bodyPr wrap="square" rtlCol="0">
            <a:spAutoFit/>
          </a:bodyPr>
          <a:lstStyle/>
          <a:p>
            <a:r>
              <a:rPr lang="en-US" dirty="0"/>
              <a:t>Success rate for low weighted payloads is higher than heavy weighted payloads</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022258" y="1504044"/>
            <a:ext cx="3644335" cy="2689584"/>
          </a:xfrm>
          <a:prstGeom prst="rect">
            <a:avLst/>
          </a:prstGeom>
        </p:spPr>
        <p:txBody>
          <a:bodyPr vert="horz" lIns="91440" tIns="45720" rIns="91440" bIns="45720" rtlCol="0" anchor="t">
            <a:noAutofit/>
          </a:bodyPr>
          <a:lstStyle/>
          <a:p>
            <a:pPr marL="0" indent="0">
              <a:buNone/>
            </a:pPr>
            <a:r>
              <a:rPr lang="en-US" sz="1800" b="0" i="0" u="none" strike="noStrike" baseline="0" dirty="0">
                <a:solidFill>
                  <a:srgbClr val="000000"/>
                </a:solidFill>
                <a:latin typeface="Abadi" panose="020B0604020104020204" pitchFamily="34" charset="0"/>
              </a:rPr>
              <a:t>According to the below bar chart we can say that the model with the highest classification accuracy is Decision Tree Classifier</a:t>
            </a:r>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0482" name="Picture 2">
            <a:extLst>
              <a:ext uri="{FF2B5EF4-FFF2-40B4-BE49-F238E27FC236}">
                <a16:creationId xmlns:a16="http://schemas.microsoft.com/office/drawing/2014/main" id="{81887280-74D1-E5CC-034F-7979ACD944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4248" y="1410390"/>
            <a:ext cx="5960077" cy="4292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508350"/>
            <a:ext cx="3938623" cy="3999216"/>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1506" name="Picture 2">
            <a:extLst>
              <a:ext uri="{FF2B5EF4-FFF2-40B4-BE49-F238E27FC236}">
                <a16:creationId xmlns:a16="http://schemas.microsoft.com/office/drawing/2014/main" id="{89335A2A-7745-C257-C10E-08DB6BBB9E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40118" y="1529225"/>
            <a:ext cx="5178841" cy="3999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Content Placeholder 3">
            <a:extLst>
              <a:ext uri="{FF2B5EF4-FFF2-40B4-BE49-F238E27FC236}">
                <a16:creationId xmlns:a16="http://schemas.microsoft.com/office/drawing/2014/main" id="{DE7D9201-5779-54AB-3186-60CA16E20762}"/>
              </a:ext>
            </a:extLst>
          </p:cNvPr>
          <p:cNvSpPr txBox="1">
            <a:spLocks/>
          </p:cNvSpPr>
          <p:nvPr/>
        </p:nvSpPr>
        <p:spPr>
          <a:xfrm>
            <a:off x="770011" y="1507254"/>
            <a:ext cx="10515600" cy="451832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Abadi" panose="020B0604020104020204" pitchFamily="34" charset="0"/>
              </a:rPr>
              <a:t>We conclude that:</a:t>
            </a:r>
          </a:p>
          <a:p>
            <a:pPr>
              <a:lnSpc>
                <a:spcPct val="100000"/>
              </a:lnSpc>
              <a:spcBef>
                <a:spcPts val="1400"/>
              </a:spcBef>
            </a:pPr>
            <a:r>
              <a:rPr lang="en-US" sz="2200" dirty="0">
                <a:latin typeface="Abadi" panose="020B0604020104020204" pitchFamily="34" charset="0"/>
              </a:rPr>
              <a:t>When the flight number increase then the success number increase </a:t>
            </a:r>
          </a:p>
          <a:p>
            <a:pPr>
              <a:lnSpc>
                <a:spcPct val="100000"/>
              </a:lnSpc>
              <a:spcBef>
                <a:spcPts val="1400"/>
              </a:spcBef>
            </a:pPr>
            <a:r>
              <a:rPr lang="en-US" sz="2200" dirty="0">
                <a:solidFill>
                  <a:schemeClr val="accent3">
                    <a:lumMod val="25000"/>
                  </a:schemeClr>
                </a:solidFill>
                <a:latin typeface="Abadi" panose="020B0604020104020204" pitchFamily="34" charset="0"/>
              </a:rPr>
              <a:t>The greater pay load mass the higher success rate</a:t>
            </a:r>
            <a:endParaRPr lang="en-US" sz="2200" dirty="0">
              <a:latin typeface="Abadi" panose="020B0604020104020204" pitchFamily="34" charset="0"/>
            </a:endParaRPr>
          </a:p>
          <a:p>
            <a:pPr>
              <a:lnSpc>
                <a:spcPct val="100000"/>
              </a:lnSpc>
              <a:spcBef>
                <a:spcPts val="1400"/>
              </a:spcBef>
            </a:pPr>
            <a:r>
              <a:rPr lang="en-US" sz="2400" b="0" i="0" dirty="0" err="1">
                <a:solidFill>
                  <a:srgbClr val="212121"/>
                </a:solidFill>
                <a:effectLst/>
                <a:latin typeface="Roboto" panose="020B0604020202020204" pitchFamily="2" charset="0"/>
              </a:rPr>
              <a:t>Sucess</a:t>
            </a:r>
            <a:r>
              <a:rPr lang="en-US" sz="2400" b="0" i="0" dirty="0">
                <a:solidFill>
                  <a:srgbClr val="212121"/>
                </a:solidFill>
                <a:effectLst/>
                <a:latin typeface="Roboto" panose="020B0604020202020204" pitchFamily="2" charset="0"/>
              </a:rPr>
              <a:t> rate since 2013 kept increasing till 2020 </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1800" b="0" i="0" u="none" strike="noStrike" baseline="0" dirty="0">
              <a:solidFill>
                <a:srgbClr val="000000"/>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The best launch site is KSC LC-39A</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7" name="Picture 6">
            <a:extLst>
              <a:ext uri="{FF2B5EF4-FFF2-40B4-BE49-F238E27FC236}">
                <a16:creationId xmlns:a16="http://schemas.microsoft.com/office/drawing/2014/main" id="{E48E20FC-F842-A85B-E696-771DA0404FF4}"/>
              </a:ext>
            </a:extLst>
          </p:cNvPr>
          <p:cNvPicPr>
            <a:picLocks noChangeAspect="1"/>
          </p:cNvPicPr>
          <p:nvPr/>
        </p:nvPicPr>
        <p:blipFill>
          <a:blip r:embed="rId4"/>
          <a:stretch>
            <a:fillRect/>
          </a:stretch>
        </p:blipFill>
        <p:spPr>
          <a:xfrm>
            <a:off x="157655" y="1650124"/>
            <a:ext cx="11834648" cy="4256690"/>
          </a:xfrm>
          <a:prstGeom prst="rect">
            <a:avLst/>
          </a:prstGeom>
        </p:spPr>
      </p:pic>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was processed using one-hot encoding for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Content Placeholder 4">
            <a:extLst>
              <a:ext uri="{FF2B5EF4-FFF2-40B4-BE49-F238E27FC236}">
                <a16:creationId xmlns:a16="http://schemas.microsoft.com/office/drawing/2014/main" id="{9A663B0B-D3E3-C41B-8839-C1D6CDB62A09}"/>
              </a:ext>
            </a:extLst>
          </p:cNvPr>
          <p:cNvSpPr txBox="1">
            <a:spLocks/>
          </p:cNvSpPr>
          <p:nvPr/>
        </p:nvSpPr>
        <p:spPr>
          <a:xfrm>
            <a:off x="770011" y="1403131"/>
            <a:ext cx="10218555" cy="477383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endParaRPr lang="en-US" sz="1800" b="0" i="0" u="none" strike="noStrike" baseline="0" dirty="0">
              <a:solidFill>
                <a:srgbClr val="000000"/>
              </a:solidFill>
              <a:latin typeface="Abadi" panose="020B0604020104020204" pitchFamily="34" charset="0"/>
            </a:endParaRPr>
          </a:p>
          <a:p>
            <a:pPr marL="0" indent="0">
              <a:buNone/>
            </a:pPr>
            <a:r>
              <a:rPr lang="en-US" sz="1800" b="0" i="0" u="none" strike="noStrike" baseline="0" dirty="0">
                <a:solidFill>
                  <a:srgbClr val="000000"/>
                </a:solidFill>
                <a:latin typeface="Abadi" panose="020B0604020104020204" pitchFamily="34" charset="0"/>
              </a:rPr>
              <a:t>Data sets were collected </a:t>
            </a:r>
          </a:p>
          <a:p>
            <a:r>
              <a:rPr lang="en-US" sz="1800" b="0" i="0" u="none" strike="noStrike" baseline="0" dirty="0">
                <a:solidFill>
                  <a:srgbClr val="000000"/>
                </a:solidFill>
                <a:latin typeface="Abadi" panose="020B0604020104020204" pitchFamily="34" charset="0"/>
              </a:rPr>
              <a:t>from Space X API (https://api.spacexdata.com/v4/rockets/) </a:t>
            </a:r>
            <a:r>
              <a:rPr lang="en-US" sz="1800" b="0" i="0" u="none" strike="noStrike" baseline="0">
                <a:solidFill>
                  <a:srgbClr val="000000"/>
                </a:solidFill>
                <a:latin typeface="Abadi" panose="020B0604020104020204" pitchFamily="34" charset="0"/>
              </a:rPr>
              <a:t>and </a:t>
            </a:r>
          </a:p>
          <a:p>
            <a:r>
              <a:rPr lang="en-US" sz="1800" b="0" i="0" u="none" strike="noStrike" baseline="0">
                <a:solidFill>
                  <a:srgbClr val="000000"/>
                </a:solidFill>
                <a:latin typeface="Abadi" panose="020B0604020104020204" pitchFamily="34" charset="0"/>
              </a:rPr>
              <a:t>from </a:t>
            </a:r>
            <a:r>
              <a:rPr lang="en-US" sz="1800" b="0" i="0" u="none" strike="noStrike" baseline="0" dirty="0">
                <a:solidFill>
                  <a:srgbClr val="000000"/>
                </a:solidFill>
                <a:latin typeface="Abadi" panose="020B0604020104020204" pitchFamily="34" charset="0"/>
              </a:rPr>
              <a:t>Wikipedia (https://en.wikipedia.org/wiki/List_of_Falcon/_9/_and_Falcon_Heavy_launches), using web scraping technics.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via API we used We used the get request to the SpaceX API to collect data, then decode response content as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and apply </a:t>
            </a:r>
            <a:r>
              <a:rPr lang="en-US" sz="2200" dirty="0" err="1">
                <a:solidFill>
                  <a:schemeClr val="accent3">
                    <a:lumMod val="25000"/>
                  </a:schemeClr>
                </a:solidFill>
                <a:latin typeface="Abadi" panose="020B0604020104020204" pitchFamily="34" charset="0"/>
              </a:rPr>
              <a:t>json_normalize</a:t>
            </a:r>
            <a:r>
              <a:rPr lang="en-US" sz="2200" dirty="0">
                <a:solidFill>
                  <a:schemeClr val="accent3">
                    <a:lumMod val="25000"/>
                  </a:schemeClr>
                </a:solidFill>
                <a:latin typeface="Abadi" panose="020B0604020104020204" pitchFamily="34" charset="0"/>
              </a:rPr>
              <a:t> method to convert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result into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We then cleaned the data, checked for missing values and fill with whatever needed.</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https://github.com/ArzuTagi/Capstone_Project/blob/main/jupyter_labs_spacex_data_collection_api_.ipynb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10" name="Diagram 9">
            <a:extLst>
              <a:ext uri="{FF2B5EF4-FFF2-40B4-BE49-F238E27FC236}">
                <a16:creationId xmlns:a16="http://schemas.microsoft.com/office/drawing/2014/main" id="{7A653CB0-29F3-436D-6FF9-D1D5660F7907}"/>
              </a:ext>
            </a:extLst>
          </p:cNvPr>
          <p:cNvGraphicFramePr/>
          <p:nvPr>
            <p:extLst>
              <p:ext uri="{D42A27DB-BD31-4B8C-83A1-F6EECF244321}">
                <p14:modId xmlns:p14="http://schemas.microsoft.com/office/powerpoint/2010/main" val="2746579599"/>
              </p:ext>
            </p:extLst>
          </p:nvPr>
        </p:nvGraphicFramePr>
        <p:xfrm>
          <a:off x="6096000" y="1692166"/>
          <a:ext cx="5023945" cy="3836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4479907" cy="4206875"/>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For web scrapping, we will use the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to extract the launch records as HTML table, parse the table and convert it 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for further analysis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https://github.com/ArzuTagi/Capstone_Project/blob/main/jupyter_labs_webscraping.ipynb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8" name="Diagram 7">
            <a:extLst>
              <a:ext uri="{FF2B5EF4-FFF2-40B4-BE49-F238E27FC236}">
                <a16:creationId xmlns:a16="http://schemas.microsoft.com/office/drawing/2014/main" id="{D49DD4B3-3D09-5E86-9AF9-A84037FE36F8}"/>
              </a:ext>
            </a:extLst>
          </p:cNvPr>
          <p:cNvGraphicFramePr/>
          <p:nvPr>
            <p:extLst>
              <p:ext uri="{D42A27DB-BD31-4B8C-83A1-F6EECF244321}">
                <p14:modId xmlns:p14="http://schemas.microsoft.com/office/powerpoint/2010/main" val="3506348329"/>
              </p:ext>
            </p:extLst>
          </p:nvPr>
        </p:nvGraphicFramePr>
        <p:xfrm>
          <a:off x="6096000" y="1692166"/>
          <a:ext cx="5023945" cy="3836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1137</TotalTime>
  <Words>2209</Words>
  <Application>Microsoft Office PowerPoint</Application>
  <PresentationFormat>Widescreen</PresentationFormat>
  <Paragraphs>347</Paragraphs>
  <Slides>47</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47</vt:i4>
      </vt:variant>
    </vt:vector>
  </HeadingPairs>
  <TitlesOfParts>
    <vt:vector size="57" baseType="lpstr">
      <vt:lpstr>Abadi</vt:lpstr>
      <vt:lpstr>Arial</vt:lpstr>
      <vt:lpstr>Arial Unicode MS</vt:lpstr>
      <vt:lpstr>Calibri</vt:lpstr>
      <vt:lpstr>Calibri Light</vt:lpstr>
      <vt:lpstr>Courier New</vt:lpstr>
      <vt:lpstr>IBM Plex Mono SemiBold</vt:lpstr>
      <vt:lpstr>IBM Plex Mono Text</vt:lpstr>
      <vt:lpstr>Roboto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Arzu Taghiyeva</cp:lastModifiedBy>
  <cp:revision>235</cp:revision>
  <dcterms:created xsi:type="dcterms:W3CDTF">2021-04-29T18:58:34Z</dcterms:created>
  <dcterms:modified xsi:type="dcterms:W3CDTF">2022-12-15T21:17:53Z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